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1"/>
  </p:sldMasterIdLst>
  <p:notesMasterIdLst>
    <p:notesMasterId r:id="rId23"/>
  </p:notesMasterIdLst>
  <p:sldIdLst>
    <p:sldId id="256" r:id="rId2"/>
    <p:sldId id="294" r:id="rId3"/>
    <p:sldId id="292" r:id="rId4"/>
    <p:sldId id="257" r:id="rId5"/>
    <p:sldId id="306" r:id="rId6"/>
    <p:sldId id="274" r:id="rId7"/>
    <p:sldId id="293" r:id="rId8"/>
    <p:sldId id="260" r:id="rId9"/>
    <p:sldId id="268" r:id="rId10"/>
    <p:sldId id="269" r:id="rId11"/>
    <p:sldId id="270" r:id="rId12"/>
    <p:sldId id="289" r:id="rId13"/>
    <p:sldId id="272" r:id="rId14"/>
    <p:sldId id="273" r:id="rId15"/>
    <p:sldId id="266" r:id="rId16"/>
    <p:sldId id="305" r:id="rId17"/>
    <p:sldId id="265" r:id="rId18"/>
    <p:sldId id="296" r:id="rId19"/>
    <p:sldId id="304" r:id="rId20"/>
    <p:sldId id="262" r:id="rId21"/>
    <p:sldId id="295" r:id="rId22"/>
  </p:sldIdLst>
  <p:sldSz cx="9144000" cy="5143500" type="screen16x9"/>
  <p:notesSz cx="6858000" cy="9144000"/>
  <p:embeddedFontLst>
    <p:embeddedFont>
      <p:font typeface="ＭＳ Ｐゴシック" panose="020B0600070205080204" pitchFamily="34" charset="-128"/>
      <p:regular r:id="rId24"/>
    </p:embeddedFont>
    <p:embeddedFont>
      <p:font typeface="Abadi" panose="020B0604020104020204" pitchFamily="34" charset="0"/>
      <p:regular r:id="rId25"/>
    </p:embeddedFont>
    <p:embeddedFont>
      <p:font typeface="Arial Narrow" panose="020B0606020202030204" pitchFamily="34" charset="0"/>
      <p:regular r:id="rId26"/>
      <p:bold r:id="rId27"/>
      <p:italic r:id="rId28"/>
      <p:boldItalic r:id="rId29"/>
    </p:embeddedFont>
    <p:embeddedFont>
      <p:font typeface="Century Gothic" panose="020B0502020202020204" pitchFamily="34" charset="0"/>
      <p:regular r:id="rId30"/>
      <p:bold r:id="rId31"/>
      <p:italic r:id="rId32"/>
      <p:boldItalic r:id="rId33"/>
    </p:embeddedFont>
    <p:embeddedFont>
      <p:font typeface="Source Code Pro" panose="020B0509030403020204" pitchFamily="49" charset="0"/>
      <p:regular r:id="rId34"/>
      <p:bold r:id="rId35"/>
      <p:italic r:id="rId36"/>
      <p:boldItalic r:id="rId3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0" d="100"/>
          <a:sy n="70" d="100"/>
        </p:scale>
        <p:origin x="1578" y="6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font" Target="fonts/font11.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0A1F79-9A56-4C96-842B-37ABD59F1F3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74BE5292-A2CE-4C70-808B-9BFF9C8F274A}">
      <dgm:prSet phldrT="[Text]"/>
      <dgm:spPr>
        <a:noFill/>
      </dgm:spPr>
      <dgm:t>
        <a:bodyPr/>
        <a:lstStyle/>
        <a:p>
          <a:pPr>
            <a:buFont typeface="Arial" panose="020B0604020202020204" pitchFamily="34" charset="0"/>
            <a:buChar char="•"/>
          </a:pPr>
          <a:r>
            <a:rPr lang="en-US" dirty="0"/>
            <a:t>Religion is something which has the capability to affect a human brain, body, physical activities and cognitive processes as well as his actions </a:t>
          </a:r>
        </a:p>
      </dgm:t>
    </dgm:pt>
    <dgm:pt modelId="{27BA0C49-463A-4C09-A774-496DC3E6748B}" type="parTrans" cxnId="{6C3B8B20-E90C-47DD-8C7A-9222D47D07F2}">
      <dgm:prSet/>
      <dgm:spPr/>
      <dgm:t>
        <a:bodyPr/>
        <a:lstStyle/>
        <a:p>
          <a:endParaRPr lang="en-US"/>
        </a:p>
      </dgm:t>
    </dgm:pt>
    <dgm:pt modelId="{C3BEC944-77F3-4C31-924D-3B97DF9828CE}" type="sibTrans" cxnId="{6C3B8B20-E90C-47DD-8C7A-9222D47D07F2}">
      <dgm:prSet/>
      <dgm:spPr/>
      <dgm:t>
        <a:bodyPr/>
        <a:lstStyle/>
        <a:p>
          <a:endParaRPr lang="en-US"/>
        </a:p>
      </dgm:t>
    </dgm:pt>
    <dgm:pt modelId="{782A2489-D59E-4F2C-8D5A-BCBDB41B0280}">
      <dgm:prSet/>
      <dgm:spPr>
        <a:noFill/>
      </dgm:spPr>
      <dgm:t>
        <a:bodyPr/>
        <a:lstStyle/>
        <a:p>
          <a:pPr>
            <a:buFont typeface="Arial" panose="020B0604020202020204" pitchFamily="34" charset="0"/>
            <a:buChar char="•"/>
          </a:pPr>
          <a:r>
            <a:rPr lang="en-US" dirty="0"/>
            <a:t>It impacts the business environment as well as the working of organization</a:t>
          </a:r>
        </a:p>
      </dgm:t>
    </dgm:pt>
    <dgm:pt modelId="{21BF16F0-B52B-40F9-B724-4AE546175E0B}" type="parTrans" cxnId="{0DE202EB-DFF8-4079-8EFA-6ABD2775FCC5}">
      <dgm:prSet/>
      <dgm:spPr/>
      <dgm:t>
        <a:bodyPr/>
        <a:lstStyle/>
        <a:p>
          <a:endParaRPr lang="en-US"/>
        </a:p>
      </dgm:t>
    </dgm:pt>
    <dgm:pt modelId="{3E176E4D-398E-47D9-9BB4-E92CC47F1D8C}" type="sibTrans" cxnId="{0DE202EB-DFF8-4079-8EFA-6ABD2775FCC5}">
      <dgm:prSet/>
      <dgm:spPr/>
      <dgm:t>
        <a:bodyPr/>
        <a:lstStyle/>
        <a:p>
          <a:endParaRPr lang="en-US"/>
        </a:p>
      </dgm:t>
    </dgm:pt>
    <dgm:pt modelId="{3E200F11-01C6-4CB2-B3B2-B6C1C0A928B1}" type="pres">
      <dgm:prSet presAssocID="{E00A1F79-9A56-4C96-842B-37ABD59F1F36}" presName="diagram" presStyleCnt="0">
        <dgm:presLayoutVars>
          <dgm:dir/>
          <dgm:resizeHandles val="exact"/>
        </dgm:presLayoutVars>
      </dgm:prSet>
      <dgm:spPr/>
    </dgm:pt>
    <dgm:pt modelId="{EB0E529B-DAC3-4D87-B6B2-2C076F199F75}" type="pres">
      <dgm:prSet presAssocID="{74BE5292-A2CE-4C70-808B-9BFF9C8F274A}" presName="node" presStyleLbl="node1" presStyleIdx="0" presStyleCnt="2">
        <dgm:presLayoutVars>
          <dgm:bulletEnabled val="1"/>
        </dgm:presLayoutVars>
      </dgm:prSet>
      <dgm:spPr/>
    </dgm:pt>
    <dgm:pt modelId="{4E1590C5-C0F0-4B36-A48A-8B82D2535CAF}" type="pres">
      <dgm:prSet presAssocID="{C3BEC944-77F3-4C31-924D-3B97DF9828CE}" presName="sibTrans" presStyleCnt="0"/>
      <dgm:spPr/>
    </dgm:pt>
    <dgm:pt modelId="{B5431C90-E4EC-40B4-B67E-0FB80F282C5D}" type="pres">
      <dgm:prSet presAssocID="{782A2489-D59E-4F2C-8D5A-BCBDB41B0280}" presName="node" presStyleLbl="node1" presStyleIdx="1" presStyleCnt="2">
        <dgm:presLayoutVars>
          <dgm:bulletEnabled val="1"/>
        </dgm:presLayoutVars>
      </dgm:prSet>
      <dgm:spPr/>
    </dgm:pt>
  </dgm:ptLst>
  <dgm:cxnLst>
    <dgm:cxn modelId="{6C3B8B20-E90C-47DD-8C7A-9222D47D07F2}" srcId="{E00A1F79-9A56-4C96-842B-37ABD59F1F36}" destId="{74BE5292-A2CE-4C70-808B-9BFF9C8F274A}" srcOrd="0" destOrd="0" parTransId="{27BA0C49-463A-4C09-A774-496DC3E6748B}" sibTransId="{C3BEC944-77F3-4C31-924D-3B97DF9828CE}"/>
    <dgm:cxn modelId="{F915F785-DE2D-428A-8926-C88ABBB5F610}" type="presOf" srcId="{74BE5292-A2CE-4C70-808B-9BFF9C8F274A}" destId="{EB0E529B-DAC3-4D87-B6B2-2C076F199F75}" srcOrd="0" destOrd="0" presId="urn:microsoft.com/office/officeart/2005/8/layout/default"/>
    <dgm:cxn modelId="{3B527395-CF73-40D2-9EAD-3E6277EFF7ED}" type="presOf" srcId="{E00A1F79-9A56-4C96-842B-37ABD59F1F36}" destId="{3E200F11-01C6-4CB2-B3B2-B6C1C0A928B1}" srcOrd="0" destOrd="0" presId="urn:microsoft.com/office/officeart/2005/8/layout/default"/>
    <dgm:cxn modelId="{DFF244DC-C830-4F67-875B-999E95C70777}" type="presOf" srcId="{782A2489-D59E-4F2C-8D5A-BCBDB41B0280}" destId="{B5431C90-E4EC-40B4-B67E-0FB80F282C5D}" srcOrd="0" destOrd="0" presId="urn:microsoft.com/office/officeart/2005/8/layout/default"/>
    <dgm:cxn modelId="{0DE202EB-DFF8-4079-8EFA-6ABD2775FCC5}" srcId="{E00A1F79-9A56-4C96-842B-37ABD59F1F36}" destId="{782A2489-D59E-4F2C-8D5A-BCBDB41B0280}" srcOrd="1" destOrd="0" parTransId="{21BF16F0-B52B-40F9-B724-4AE546175E0B}" sibTransId="{3E176E4D-398E-47D9-9BB4-E92CC47F1D8C}"/>
    <dgm:cxn modelId="{69C240AA-4407-4DC8-999A-FA98FF4B20A0}" type="presParOf" srcId="{3E200F11-01C6-4CB2-B3B2-B6C1C0A928B1}" destId="{EB0E529B-DAC3-4D87-B6B2-2C076F199F75}" srcOrd="0" destOrd="0" presId="urn:microsoft.com/office/officeart/2005/8/layout/default"/>
    <dgm:cxn modelId="{CAE024E7-618E-4C56-98EE-235FAE43929C}" type="presParOf" srcId="{3E200F11-01C6-4CB2-B3B2-B6C1C0A928B1}" destId="{4E1590C5-C0F0-4B36-A48A-8B82D2535CAF}" srcOrd="1" destOrd="0" presId="urn:microsoft.com/office/officeart/2005/8/layout/default"/>
    <dgm:cxn modelId="{05AA44A8-9987-4109-A9A0-BE7612B8C654}" type="presParOf" srcId="{3E200F11-01C6-4CB2-B3B2-B6C1C0A928B1}" destId="{B5431C90-E4EC-40B4-B67E-0FB80F282C5D}"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00A1F79-9A56-4C96-842B-37ABD59F1F3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74BE5292-A2CE-4C70-808B-9BFF9C8F274A}">
      <dgm:prSet phldrT="[Text]"/>
      <dgm:spPr>
        <a:noFill/>
      </dgm:spPr>
      <dgm:t>
        <a:bodyPr/>
        <a:lstStyle/>
        <a:p>
          <a:pPr>
            <a:buFont typeface="Arial" panose="020B0604020202020204" pitchFamily="34" charset="0"/>
            <a:buChar char="•"/>
          </a:pPr>
          <a:r>
            <a:rPr lang="en-US" dirty="0"/>
            <a:t>Our Qurans gives the best and authentic reference and it facilitates the human cognition processes</a:t>
          </a:r>
        </a:p>
      </dgm:t>
    </dgm:pt>
    <dgm:pt modelId="{27BA0C49-463A-4C09-A774-496DC3E6748B}" type="parTrans" cxnId="{6C3B8B20-E90C-47DD-8C7A-9222D47D07F2}">
      <dgm:prSet/>
      <dgm:spPr/>
      <dgm:t>
        <a:bodyPr/>
        <a:lstStyle/>
        <a:p>
          <a:endParaRPr lang="en-US"/>
        </a:p>
      </dgm:t>
    </dgm:pt>
    <dgm:pt modelId="{C3BEC944-77F3-4C31-924D-3B97DF9828CE}" type="sibTrans" cxnId="{6C3B8B20-E90C-47DD-8C7A-9222D47D07F2}">
      <dgm:prSet/>
      <dgm:spPr/>
      <dgm:t>
        <a:bodyPr/>
        <a:lstStyle/>
        <a:p>
          <a:endParaRPr lang="en-US"/>
        </a:p>
      </dgm:t>
    </dgm:pt>
    <dgm:pt modelId="{B60E8C57-70C6-4C8F-9438-174A5A200DCC}">
      <dgm:prSet/>
      <dgm:spPr>
        <a:noFill/>
      </dgm:spPr>
      <dgm:t>
        <a:bodyPr/>
        <a:lstStyle/>
        <a:p>
          <a:r>
            <a:rPr lang="en-US" dirty="0"/>
            <a:t>In almost all the countries of the world organization is studied and observed as components which  implement Islamic rules and regulations</a:t>
          </a:r>
        </a:p>
      </dgm:t>
    </dgm:pt>
    <dgm:pt modelId="{0E21EC53-1CDF-4D0A-BAB0-197377FC880A}" type="parTrans" cxnId="{4082BE51-1CF7-4B24-B8A0-D660AF227EF4}">
      <dgm:prSet/>
      <dgm:spPr/>
      <dgm:t>
        <a:bodyPr/>
        <a:lstStyle/>
        <a:p>
          <a:endParaRPr lang="en-US"/>
        </a:p>
      </dgm:t>
    </dgm:pt>
    <dgm:pt modelId="{4E6BA7D9-1C98-4423-9D76-3FF6521F9436}" type="sibTrans" cxnId="{4082BE51-1CF7-4B24-B8A0-D660AF227EF4}">
      <dgm:prSet/>
      <dgm:spPr/>
      <dgm:t>
        <a:bodyPr/>
        <a:lstStyle/>
        <a:p>
          <a:endParaRPr lang="en-US"/>
        </a:p>
      </dgm:t>
    </dgm:pt>
    <dgm:pt modelId="{3E200F11-01C6-4CB2-B3B2-B6C1C0A928B1}" type="pres">
      <dgm:prSet presAssocID="{E00A1F79-9A56-4C96-842B-37ABD59F1F36}" presName="diagram" presStyleCnt="0">
        <dgm:presLayoutVars>
          <dgm:dir/>
          <dgm:resizeHandles val="exact"/>
        </dgm:presLayoutVars>
      </dgm:prSet>
      <dgm:spPr/>
    </dgm:pt>
    <dgm:pt modelId="{EB0E529B-DAC3-4D87-B6B2-2C076F199F75}" type="pres">
      <dgm:prSet presAssocID="{74BE5292-A2CE-4C70-808B-9BFF9C8F274A}" presName="node" presStyleLbl="node1" presStyleIdx="0" presStyleCnt="2">
        <dgm:presLayoutVars>
          <dgm:bulletEnabled val="1"/>
        </dgm:presLayoutVars>
      </dgm:prSet>
      <dgm:spPr/>
    </dgm:pt>
    <dgm:pt modelId="{4E1590C5-C0F0-4B36-A48A-8B82D2535CAF}" type="pres">
      <dgm:prSet presAssocID="{C3BEC944-77F3-4C31-924D-3B97DF9828CE}" presName="sibTrans" presStyleCnt="0"/>
      <dgm:spPr/>
    </dgm:pt>
    <dgm:pt modelId="{3623C8E1-BA5B-4629-A6E4-0632E500688D}" type="pres">
      <dgm:prSet presAssocID="{B60E8C57-70C6-4C8F-9438-174A5A200DCC}" presName="node" presStyleLbl="node1" presStyleIdx="1" presStyleCnt="2">
        <dgm:presLayoutVars>
          <dgm:bulletEnabled val="1"/>
        </dgm:presLayoutVars>
      </dgm:prSet>
      <dgm:spPr/>
    </dgm:pt>
  </dgm:ptLst>
  <dgm:cxnLst>
    <dgm:cxn modelId="{6C3B8B20-E90C-47DD-8C7A-9222D47D07F2}" srcId="{E00A1F79-9A56-4C96-842B-37ABD59F1F36}" destId="{74BE5292-A2CE-4C70-808B-9BFF9C8F274A}" srcOrd="0" destOrd="0" parTransId="{27BA0C49-463A-4C09-A774-496DC3E6748B}" sibTransId="{C3BEC944-77F3-4C31-924D-3B97DF9828CE}"/>
    <dgm:cxn modelId="{362A9A47-516A-4D70-9522-15B5D8A2E8B0}" type="presOf" srcId="{B60E8C57-70C6-4C8F-9438-174A5A200DCC}" destId="{3623C8E1-BA5B-4629-A6E4-0632E500688D}" srcOrd="0" destOrd="0" presId="urn:microsoft.com/office/officeart/2005/8/layout/default"/>
    <dgm:cxn modelId="{4082BE51-1CF7-4B24-B8A0-D660AF227EF4}" srcId="{E00A1F79-9A56-4C96-842B-37ABD59F1F36}" destId="{B60E8C57-70C6-4C8F-9438-174A5A200DCC}" srcOrd="1" destOrd="0" parTransId="{0E21EC53-1CDF-4D0A-BAB0-197377FC880A}" sibTransId="{4E6BA7D9-1C98-4423-9D76-3FF6521F9436}"/>
    <dgm:cxn modelId="{F915F785-DE2D-428A-8926-C88ABBB5F610}" type="presOf" srcId="{74BE5292-A2CE-4C70-808B-9BFF9C8F274A}" destId="{EB0E529B-DAC3-4D87-B6B2-2C076F199F75}" srcOrd="0" destOrd="0" presId="urn:microsoft.com/office/officeart/2005/8/layout/default"/>
    <dgm:cxn modelId="{3B527395-CF73-40D2-9EAD-3E6277EFF7ED}" type="presOf" srcId="{E00A1F79-9A56-4C96-842B-37ABD59F1F36}" destId="{3E200F11-01C6-4CB2-B3B2-B6C1C0A928B1}" srcOrd="0" destOrd="0" presId="urn:microsoft.com/office/officeart/2005/8/layout/default"/>
    <dgm:cxn modelId="{69C240AA-4407-4DC8-999A-FA98FF4B20A0}" type="presParOf" srcId="{3E200F11-01C6-4CB2-B3B2-B6C1C0A928B1}" destId="{EB0E529B-DAC3-4D87-B6B2-2C076F199F75}" srcOrd="0" destOrd="0" presId="urn:microsoft.com/office/officeart/2005/8/layout/default"/>
    <dgm:cxn modelId="{CAE024E7-618E-4C56-98EE-235FAE43929C}" type="presParOf" srcId="{3E200F11-01C6-4CB2-B3B2-B6C1C0A928B1}" destId="{4E1590C5-C0F0-4B36-A48A-8B82D2535CAF}" srcOrd="1" destOrd="0" presId="urn:microsoft.com/office/officeart/2005/8/layout/default"/>
    <dgm:cxn modelId="{930C2D97-FE4A-4429-BF86-87BB196BDDAA}" type="presParOf" srcId="{3E200F11-01C6-4CB2-B3B2-B6C1C0A928B1}" destId="{3623C8E1-BA5B-4629-A6E4-0632E500688D}"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00A1F79-9A56-4C96-842B-37ABD59F1F3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74BE5292-A2CE-4C70-808B-9BFF9C8F274A}">
      <dgm:prSet phldrT="[Text]"/>
      <dgm:spPr>
        <a:noFill/>
      </dgm:spPr>
      <dgm:t>
        <a:bodyPr/>
        <a:lstStyle/>
        <a:p>
          <a:pPr>
            <a:buFont typeface="Arial" panose="020B0604020202020204" pitchFamily="34" charset="0"/>
            <a:buChar char="•"/>
          </a:pPr>
          <a:r>
            <a:rPr lang="en-US" dirty="0" err="1"/>
            <a:t>Tawheed</a:t>
          </a:r>
          <a:endParaRPr lang="en-US" dirty="0"/>
        </a:p>
      </dgm:t>
    </dgm:pt>
    <dgm:pt modelId="{27BA0C49-463A-4C09-A774-496DC3E6748B}" type="parTrans" cxnId="{6C3B8B20-E90C-47DD-8C7A-9222D47D07F2}">
      <dgm:prSet/>
      <dgm:spPr/>
      <dgm:t>
        <a:bodyPr/>
        <a:lstStyle/>
        <a:p>
          <a:endParaRPr lang="en-US"/>
        </a:p>
      </dgm:t>
    </dgm:pt>
    <dgm:pt modelId="{C3BEC944-77F3-4C31-924D-3B97DF9828CE}" type="sibTrans" cxnId="{6C3B8B20-E90C-47DD-8C7A-9222D47D07F2}">
      <dgm:prSet/>
      <dgm:spPr/>
      <dgm:t>
        <a:bodyPr/>
        <a:lstStyle/>
        <a:p>
          <a:endParaRPr lang="en-US"/>
        </a:p>
      </dgm:t>
    </dgm:pt>
    <dgm:pt modelId="{1D663A0B-965C-478F-9534-C5B77C40FB17}">
      <dgm:prSet phldrT="[Text]"/>
      <dgm:spPr>
        <a:noFill/>
      </dgm:spPr>
      <dgm:t>
        <a:bodyPr/>
        <a:lstStyle/>
        <a:p>
          <a:pPr>
            <a:buFont typeface="Arial" panose="020B0604020202020204" pitchFamily="34" charset="0"/>
            <a:buChar char="•"/>
          </a:pPr>
          <a:r>
            <a:rPr lang="en-US" dirty="0"/>
            <a:t>Shariah</a:t>
          </a:r>
        </a:p>
      </dgm:t>
    </dgm:pt>
    <dgm:pt modelId="{A57CEE9E-FF0D-46B0-87C2-9FAE46A964A7}" type="parTrans" cxnId="{2A18698B-CB99-4F99-A19A-A264A2C35BAF}">
      <dgm:prSet/>
      <dgm:spPr/>
      <dgm:t>
        <a:bodyPr/>
        <a:lstStyle/>
        <a:p>
          <a:endParaRPr lang="en-US"/>
        </a:p>
      </dgm:t>
    </dgm:pt>
    <dgm:pt modelId="{CD262BBA-0B3F-4400-A8EB-83836858E9AE}" type="sibTrans" cxnId="{2A18698B-CB99-4F99-A19A-A264A2C35BAF}">
      <dgm:prSet/>
      <dgm:spPr/>
      <dgm:t>
        <a:bodyPr/>
        <a:lstStyle/>
        <a:p>
          <a:endParaRPr lang="en-US"/>
        </a:p>
      </dgm:t>
    </dgm:pt>
    <dgm:pt modelId="{DC18F3AB-F4A8-455B-BF80-29E7C42A7F7B}">
      <dgm:prSet phldrT="[Text]"/>
      <dgm:spPr>
        <a:noFill/>
      </dgm:spPr>
      <dgm:t>
        <a:bodyPr/>
        <a:lstStyle/>
        <a:p>
          <a:pPr>
            <a:buFont typeface="Arial" panose="020B0604020202020204" pitchFamily="34" charset="0"/>
            <a:buChar char="•"/>
          </a:pPr>
          <a:r>
            <a:rPr lang="en-US" dirty="0" err="1"/>
            <a:t>Akhlaq</a:t>
          </a:r>
          <a:endParaRPr lang="en-US" dirty="0"/>
        </a:p>
      </dgm:t>
    </dgm:pt>
    <dgm:pt modelId="{1DC379C0-1381-40DB-99CE-23E1C92357F6}" type="parTrans" cxnId="{52179F2E-E926-4A47-82DD-ABC94D1D60CC}">
      <dgm:prSet/>
      <dgm:spPr/>
      <dgm:t>
        <a:bodyPr/>
        <a:lstStyle/>
        <a:p>
          <a:endParaRPr lang="en-US"/>
        </a:p>
      </dgm:t>
    </dgm:pt>
    <dgm:pt modelId="{46471991-B9D8-44D2-BA42-AB15E958E381}" type="sibTrans" cxnId="{52179F2E-E926-4A47-82DD-ABC94D1D60CC}">
      <dgm:prSet/>
      <dgm:spPr/>
      <dgm:t>
        <a:bodyPr/>
        <a:lstStyle/>
        <a:p>
          <a:endParaRPr lang="en-US"/>
        </a:p>
      </dgm:t>
    </dgm:pt>
    <dgm:pt modelId="{3E200F11-01C6-4CB2-B3B2-B6C1C0A928B1}" type="pres">
      <dgm:prSet presAssocID="{E00A1F79-9A56-4C96-842B-37ABD59F1F36}" presName="diagram" presStyleCnt="0">
        <dgm:presLayoutVars>
          <dgm:dir/>
          <dgm:resizeHandles val="exact"/>
        </dgm:presLayoutVars>
      </dgm:prSet>
      <dgm:spPr/>
    </dgm:pt>
    <dgm:pt modelId="{EB0E529B-DAC3-4D87-B6B2-2C076F199F75}" type="pres">
      <dgm:prSet presAssocID="{74BE5292-A2CE-4C70-808B-9BFF9C8F274A}" presName="node" presStyleLbl="node1" presStyleIdx="0" presStyleCnt="3">
        <dgm:presLayoutVars>
          <dgm:bulletEnabled val="1"/>
        </dgm:presLayoutVars>
      </dgm:prSet>
      <dgm:spPr/>
    </dgm:pt>
    <dgm:pt modelId="{987D6231-237E-4988-A425-0AC2D700F865}" type="pres">
      <dgm:prSet presAssocID="{C3BEC944-77F3-4C31-924D-3B97DF9828CE}" presName="sibTrans" presStyleCnt="0"/>
      <dgm:spPr/>
    </dgm:pt>
    <dgm:pt modelId="{47BBD7A7-6257-47AE-B2D4-67FEE9A945CB}" type="pres">
      <dgm:prSet presAssocID="{1D663A0B-965C-478F-9534-C5B77C40FB17}" presName="node" presStyleLbl="node1" presStyleIdx="1" presStyleCnt="3">
        <dgm:presLayoutVars>
          <dgm:bulletEnabled val="1"/>
        </dgm:presLayoutVars>
      </dgm:prSet>
      <dgm:spPr/>
    </dgm:pt>
    <dgm:pt modelId="{17661AF1-D36E-4554-9E02-1B551F6B290A}" type="pres">
      <dgm:prSet presAssocID="{CD262BBA-0B3F-4400-A8EB-83836858E9AE}" presName="sibTrans" presStyleCnt="0"/>
      <dgm:spPr/>
    </dgm:pt>
    <dgm:pt modelId="{44F8B732-22D1-40D0-9D56-9593F6658681}" type="pres">
      <dgm:prSet presAssocID="{DC18F3AB-F4A8-455B-BF80-29E7C42A7F7B}" presName="node" presStyleLbl="node1" presStyleIdx="2" presStyleCnt="3">
        <dgm:presLayoutVars>
          <dgm:bulletEnabled val="1"/>
        </dgm:presLayoutVars>
      </dgm:prSet>
      <dgm:spPr/>
    </dgm:pt>
  </dgm:ptLst>
  <dgm:cxnLst>
    <dgm:cxn modelId="{6C3B8B20-E90C-47DD-8C7A-9222D47D07F2}" srcId="{E00A1F79-9A56-4C96-842B-37ABD59F1F36}" destId="{74BE5292-A2CE-4C70-808B-9BFF9C8F274A}" srcOrd="0" destOrd="0" parTransId="{27BA0C49-463A-4C09-A774-496DC3E6748B}" sibTransId="{C3BEC944-77F3-4C31-924D-3B97DF9828CE}"/>
    <dgm:cxn modelId="{8FCF542C-6B77-41D2-8F60-7A824CAD632D}" type="presOf" srcId="{1D663A0B-965C-478F-9534-C5B77C40FB17}" destId="{47BBD7A7-6257-47AE-B2D4-67FEE9A945CB}" srcOrd="0" destOrd="0" presId="urn:microsoft.com/office/officeart/2005/8/layout/default"/>
    <dgm:cxn modelId="{52179F2E-E926-4A47-82DD-ABC94D1D60CC}" srcId="{E00A1F79-9A56-4C96-842B-37ABD59F1F36}" destId="{DC18F3AB-F4A8-455B-BF80-29E7C42A7F7B}" srcOrd="2" destOrd="0" parTransId="{1DC379C0-1381-40DB-99CE-23E1C92357F6}" sibTransId="{46471991-B9D8-44D2-BA42-AB15E958E381}"/>
    <dgm:cxn modelId="{F915F785-DE2D-428A-8926-C88ABBB5F610}" type="presOf" srcId="{74BE5292-A2CE-4C70-808B-9BFF9C8F274A}" destId="{EB0E529B-DAC3-4D87-B6B2-2C076F199F75}" srcOrd="0" destOrd="0" presId="urn:microsoft.com/office/officeart/2005/8/layout/default"/>
    <dgm:cxn modelId="{2A18698B-CB99-4F99-A19A-A264A2C35BAF}" srcId="{E00A1F79-9A56-4C96-842B-37ABD59F1F36}" destId="{1D663A0B-965C-478F-9534-C5B77C40FB17}" srcOrd="1" destOrd="0" parTransId="{A57CEE9E-FF0D-46B0-87C2-9FAE46A964A7}" sibTransId="{CD262BBA-0B3F-4400-A8EB-83836858E9AE}"/>
    <dgm:cxn modelId="{3B527395-CF73-40D2-9EAD-3E6277EFF7ED}" type="presOf" srcId="{E00A1F79-9A56-4C96-842B-37ABD59F1F36}" destId="{3E200F11-01C6-4CB2-B3B2-B6C1C0A928B1}" srcOrd="0" destOrd="0" presId="urn:microsoft.com/office/officeart/2005/8/layout/default"/>
    <dgm:cxn modelId="{CFDC1DBF-47F6-4DAF-B33D-F0732277E44B}" type="presOf" srcId="{DC18F3AB-F4A8-455B-BF80-29E7C42A7F7B}" destId="{44F8B732-22D1-40D0-9D56-9593F6658681}" srcOrd="0" destOrd="0" presId="urn:microsoft.com/office/officeart/2005/8/layout/default"/>
    <dgm:cxn modelId="{69C240AA-4407-4DC8-999A-FA98FF4B20A0}" type="presParOf" srcId="{3E200F11-01C6-4CB2-B3B2-B6C1C0A928B1}" destId="{EB0E529B-DAC3-4D87-B6B2-2C076F199F75}" srcOrd="0" destOrd="0" presId="urn:microsoft.com/office/officeart/2005/8/layout/default"/>
    <dgm:cxn modelId="{EF5DEC7A-8F6E-468E-B3AE-4BD60AE71DE8}" type="presParOf" srcId="{3E200F11-01C6-4CB2-B3B2-B6C1C0A928B1}" destId="{987D6231-237E-4988-A425-0AC2D700F865}" srcOrd="1" destOrd="0" presId="urn:microsoft.com/office/officeart/2005/8/layout/default"/>
    <dgm:cxn modelId="{D986015F-F7F2-400E-8916-84FC6F840379}" type="presParOf" srcId="{3E200F11-01C6-4CB2-B3B2-B6C1C0A928B1}" destId="{47BBD7A7-6257-47AE-B2D4-67FEE9A945CB}" srcOrd="2" destOrd="0" presId="urn:microsoft.com/office/officeart/2005/8/layout/default"/>
    <dgm:cxn modelId="{09539F14-E6F4-4DE9-B161-079DD7553995}" type="presParOf" srcId="{3E200F11-01C6-4CB2-B3B2-B6C1C0A928B1}" destId="{17661AF1-D36E-4554-9E02-1B551F6B290A}" srcOrd="3" destOrd="0" presId="urn:microsoft.com/office/officeart/2005/8/layout/default"/>
    <dgm:cxn modelId="{7EF8B442-7ED2-403C-BC9B-5F26088000BA}" type="presParOf" srcId="{3E200F11-01C6-4CB2-B3B2-B6C1C0A928B1}" destId="{44F8B732-22D1-40D0-9D56-9593F6658681}"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1067947-690C-4137-8F91-305D37D0E287}"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33A6644D-71DA-4F83-BDE1-9981F12D9D00}" type="pres">
      <dgm:prSet presAssocID="{91067947-690C-4137-8F91-305D37D0E287}" presName="diagram" presStyleCnt="0">
        <dgm:presLayoutVars>
          <dgm:dir/>
          <dgm:resizeHandles val="exact"/>
        </dgm:presLayoutVars>
      </dgm:prSet>
      <dgm:spPr/>
    </dgm:pt>
  </dgm:ptLst>
  <dgm:cxnLst>
    <dgm:cxn modelId="{811E3217-AE18-42B1-9CC0-390A143778B7}" type="presOf" srcId="{91067947-690C-4137-8F91-305D37D0E287}" destId="{33A6644D-71DA-4F83-BDE1-9981F12D9D00}"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1067947-690C-4137-8F91-305D37D0E287}"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14C1D287-A449-4B1F-8F74-314260A0FDCA}">
      <dgm:prSet/>
      <dgm:spPr>
        <a:noFill/>
      </dgm:spPr>
      <dgm:t>
        <a:bodyPr/>
        <a:lstStyle/>
        <a:p>
          <a:r>
            <a:rPr lang="en-US" dirty="0"/>
            <a:t>It explains the effects of religion on ones and organizational life also  on the employee, managers and </a:t>
          </a:r>
          <a:r>
            <a:rPr lang="en-US" dirty="0" err="1"/>
            <a:t>labour</a:t>
          </a:r>
          <a:r>
            <a:rPr lang="en-US" dirty="0"/>
            <a:t> in their decisions, actions, initiatives and approaches.</a:t>
          </a:r>
        </a:p>
      </dgm:t>
    </dgm:pt>
    <dgm:pt modelId="{7870F068-27A3-40F1-82CF-493BC59B8161}" type="parTrans" cxnId="{164A113D-05F7-4BFB-B5FA-6DC074C050B7}">
      <dgm:prSet/>
      <dgm:spPr/>
      <dgm:t>
        <a:bodyPr/>
        <a:lstStyle/>
        <a:p>
          <a:endParaRPr lang="en-US"/>
        </a:p>
      </dgm:t>
    </dgm:pt>
    <dgm:pt modelId="{C0B6C4F5-AC34-42EC-B455-4EF9D82C6AF6}" type="sibTrans" cxnId="{164A113D-05F7-4BFB-B5FA-6DC074C050B7}">
      <dgm:prSet/>
      <dgm:spPr/>
      <dgm:t>
        <a:bodyPr/>
        <a:lstStyle/>
        <a:p>
          <a:endParaRPr lang="en-US"/>
        </a:p>
      </dgm:t>
    </dgm:pt>
    <dgm:pt modelId="{33A6644D-71DA-4F83-BDE1-9981F12D9D00}" type="pres">
      <dgm:prSet presAssocID="{91067947-690C-4137-8F91-305D37D0E287}" presName="diagram" presStyleCnt="0">
        <dgm:presLayoutVars>
          <dgm:dir/>
          <dgm:resizeHandles val="exact"/>
        </dgm:presLayoutVars>
      </dgm:prSet>
      <dgm:spPr/>
    </dgm:pt>
    <dgm:pt modelId="{E5F1D4F4-3AFE-4E41-AC1C-FCD318FC1F2D}" type="pres">
      <dgm:prSet presAssocID="{14C1D287-A449-4B1F-8F74-314260A0FDCA}" presName="node" presStyleLbl="node1" presStyleIdx="0" presStyleCnt="1" custScaleX="63724" custScaleY="63206">
        <dgm:presLayoutVars>
          <dgm:bulletEnabled val="1"/>
        </dgm:presLayoutVars>
      </dgm:prSet>
      <dgm:spPr/>
    </dgm:pt>
  </dgm:ptLst>
  <dgm:cxnLst>
    <dgm:cxn modelId="{811E3217-AE18-42B1-9CC0-390A143778B7}" type="presOf" srcId="{91067947-690C-4137-8F91-305D37D0E287}" destId="{33A6644D-71DA-4F83-BDE1-9981F12D9D00}" srcOrd="0" destOrd="0" presId="urn:microsoft.com/office/officeart/2005/8/layout/default"/>
    <dgm:cxn modelId="{AECE9D22-3897-421C-ABE1-DADA4B7416D4}" type="presOf" srcId="{14C1D287-A449-4B1F-8F74-314260A0FDCA}" destId="{E5F1D4F4-3AFE-4E41-AC1C-FCD318FC1F2D}" srcOrd="0" destOrd="0" presId="urn:microsoft.com/office/officeart/2005/8/layout/default"/>
    <dgm:cxn modelId="{164A113D-05F7-4BFB-B5FA-6DC074C050B7}" srcId="{91067947-690C-4137-8F91-305D37D0E287}" destId="{14C1D287-A449-4B1F-8F74-314260A0FDCA}" srcOrd="0" destOrd="0" parTransId="{7870F068-27A3-40F1-82CF-493BC59B8161}" sibTransId="{C0B6C4F5-AC34-42EC-B455-4EF9D82C6AF6}"/>
    <dgm:cxn modelId="{92489E99-33FF-49FA-B67C-894CC2FA82F3}" type="presParOf" srcId="{33A6644D-71DA-4F83-BDE1-9981F12D9D00}" destId="{E5F1D4F4-3AFE-4E41-AC1C-FCD318FC1F2D}" srcOrd="0" destOrd="0" presId="urn:microsoft.com/office/officeart/2005/8/layout/defaul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25BB081-95A2-4CE3-8471-CBDF994F5204}"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3AE53E6D-0F68-448F-95DB-4C82C42005A4}">
      <dgm:prSet phldrT="[Text]"/>
      <dgm:spPr>
        <a:noFill/>
      </dgm:spPr>
      <dgm:t>
        <a:bodyPr/>
        <a:lstStyle/>
        <a:p>
          <a:r>
            <a:rPr lang="en-US" dirty="0">
              <a:ln>
                <a:solidFill>
                  <a:sysClr val="windowText" lastClr="FFFFFF"/>
                </a:solidFill>
              </a:ln>
              <a:solidFill>
                <a:schemeClr val="tx1"/>
              </a:solidFill>
              <a:latin typeface="Abadi" panose="020B0604020104020204" pitchFamily="34" charset="0"/>
            </a:rPr>
            <a:t>1. Honesty</a:t>
          </a:r>
        </a:p>
      </dgm:t>
    </dgm:pt>
    <dgm:pt modelId="{79FBE904-CEAC-4F95-8B9F-DEFE8D36BB2C}" type="parTrans" cxnId="{5E4F3E0C-DEAB-482E-BFB8-1817DF558B87}">
      <dgm:prSet/>
      <dgm:spPr/>
      <dgm:t>
        <a:bodyPr/>
        <a:lstStyle/>
        <a:p>
          <a:endParaRPr lang="en-US">
            <a:latin typeface="Source Code Pro" panose="020B0604020202020204" charset="0"/>
          </a:endParaRPr>
        </a:p>
      </dgm:t>
    </dgm:pt>
    <dgm:pt modelId="{8AF8893B-5423-4CAA-A0A8-92D3D965FD1C}" type="sibTrans" cxnId="{5E4F3E0C-DEAB-482E-BFB8-1817DF558B87}">
      <dgm:prSet/>
      <dgm:spPr>
        <a:noFill/>
      </dgm:spPr>
      <dgm:t>
        <a:bodyPr/>
        <a:lstStyle/>
        <a:p>
          <a:endParaRPr lang="en-US">
            <a:ln>
              <a:solidFill>
                <a:sysClr val="windowText" lastClr="FFFFFF"/>
              </a:solidFill>
            </a:ln>
            <a:solidFill>
              <a:schemeClr val="tx1"/>
            </a:solidFill>
            <a:latin typeface="Source Code Pro" panose="020B0604020202020204" charset="0"/>
          </a:endParaRPr>
        </a:p>
      </dgm:t>
    </dgm:pt>
    <dgm:pt modelId="{1F85009F-B8CA-4211-9CF2-3B80F0C36493}">
      <dgm:prSet/>
      <dgm:spPr>
        <a:noFill/>
      </dgm:spPr>
      <dgm:t>
        <a:bodyPr/>
        <a:lstStyle/>
        <a:p>
          <a:r>
            <a:rPr lang="en-US" dirty="0">
              <a:ln>
                <a:solidFill>
                  <a:sysClr val="windowText" lastClr="FFFFFF"/>
                </a:solidFill>
              </a:ln>
              <a:solidFill>
                <a:schemeClr val="tx1"/>
              </a:solidFill>
              <a:latin typeface="Abadi" panose="020B0604020104020204" pitchFamily="34" charset="0"/>
            </a:rPr>
            <a:t>2. Fairness </a:t>
          </a:r>
        </a:p>
      </dgm:t>
    </dgm:pt>
    <dgm:pt modelId="{B70A7F42-26BC-47FC-BD94-801DDFF4FAA0}" type="parTrans" cxnId="{C0FD0451-B9A5-43AF-A906-A4DA3B3EB647}">
      <dgm:prSet/>
      <dgm:spPr/>
      <dgm:t>
        <a:bodyPr/>
        <a:lstStyle/>
        <a:p>
          <a:endParaRPr lang="en-US">
            <a:latin typeface="Source Code Pro" panose="020B0604020202020204" charset="0"/>
          </a:endParaRPr>
        </a:p>
      </dgm:t>
    </dgm:pt>
    <dgm:pt modelId="{DC1C6D4F-1A30-43A8-8C27-1E12A38F885C}" type="sibTrans" cxnId="{C0FD0451-B9A5-43AF-A906-A4DA3B3EB647}">
      <dgm:prSet/>
      <dgm:spPr/>
      <dgm:t>
        <a:bodyPr/>
        <a:lstStyle/>
        <a:p>
          <a:endParaRPr lang="en-US">
            <a:latin typeface="Source Code Pro" panose="020B0604020202020204" charset="0"/>
          </a:endParaRPr>
        </a:p>
      </dgm:t>
    </dgm:pt>
    <dgm:pt modelId="{090FE968-BC14-4E2F-9650-E95CA33F0E14}">
      <dgm:prSet/>
      <dgm:spPr>
        <a:noFill/>
      </dgm:spPr>
      <dgm:t>
        <a:bodyPr/>
        <a:lstStyle/>
        <a:p>
          <a:r>
            <a:rPr lang="en-US" dirty="0">
              <a:ln>
                <a:solidFill>
                  <a:sysClr val="windowText" lastClr="FFFFFF"/>
                </a:solidFill>
              </a:ln>
              <a:solidFill>
                <a:schemeClr val="tx1"/>
              </a:solidFill>
              <a:latin typeface="Abadi" panose="020B0604020104020204" pitchFamily="34" charset="0"/>
            </a:rPr>
            <a:t>3. Justice in employees employer relationship. </a:t>
          </a:r>
        </a:p>
      </dgm:t>
    </dgm:pt>
    <dgm:pt modelId="{C02A29EC-4665-43F8-BD92-025721E16672}" type="parTrans" cxnId="{DA8FB873-0754-42CC-BE6E-9D51E4BB56D1}">
      <dgm:prSet/>
      <dgm:spPr/>
      <dgm:t>
        <a:bodyPr/>
        <a:lstStyle/>
        <a:p>
          <a:endParaRPr lang="en-US">
            <a:latin typeface="Source Code Pro" panose="020B0604020202020204" charset="0"/>
          </a:endParaRPr>
        </a:p>
      </dgm:t>
    </dgm:pt>
    <dgm:pt modelId="{393AC999-2005-4666-AFA9-7F51F4408F34}" type="sibTrans" cxnId="{DA8FB873-0754-42CC-BE6E-9D51E4BB56D1}">
      <dgm:prSet/>
      <dgm:spPr/>
      <dgm:t>
        <a:bodyPr/>
        <a:lstStyle/>
        <a:p>
          <a:endParaRPr lang="en-US">
            <a:latin typeface="Source Code Pro" panose="020B0604020202020204" charset="0"/>
          </a:endParaRPr>
        </a:p>
      </dgm:t>
    </dgm:pt>
    <dgm:pt modelId="{9D911DD7-0C37-40D5-9DBB-F4CFD2B5336F}">
      <dgm:prSet/>
      <dgm:spPr>
        <a:noFill/>
      </dgm:spPr>
      <dgm:t>
        <a:bodyPr/>
        <a:lstStyle/>
        <a:p>
          <a:r>
            <a:rPr lang="en-US" dirty="0">
              <a:ln>
                <a:solidFill>
                  <a:sysClr val="windowText" lastClr="FFFFFF"/>
                </a:solidFill>
              </a:ln>
              <a:solidFill>
                <a:schemeClr val="tx1"/>
              </a:solidFill>
              <a:latin typeface="Abadi" panose="020B0604020104020204" pitchFamily="34" charset="0"/>
            </a:rPr>
            <a:t>4. Learning skills </a:t>
          </a:r>
        </a:p>
      </dgm:t>
    </dgm:pt>
    <dgm:pt modelId="{4C17A06D-E544-4FFC-BE1F-7ADAC922465B}" type="parTrans" cxnId="{F3257D79-7445-4546-A61F-2D1986E23F53}">
      <dgm:prSet/>
      <dgm:spPr/>
      <dgm:t>
        <a:bodyPr/>
        <a:lstStyle/>
        <a:p>
          <a:endParaRPr lang="en-US">
            <a:latin typeface="Source Code Pro" panose="020B0604020202020204" charset="0"/>
          </a:endParaRPr>
        </a:p>
      </dgm:t>
    </dgm:pt>
    <dgm:pt modelId="{CF334299-84F9-46A7-86B9-DDDE25C7C61D}" type="sibTrans" cxnId="{F3257D79-7445-4546-A61F-2D1986E23F53}">
      <dgm:prSet/>
      <dgm:spPr/>
      <dgm:t>
        <a:bodyPr/>
        <a:lstStyle/>
        <a:p>
          <a:endParaRPr lang="en-US">
            <a:latin typeface="Source Code Pro" panose="020B0604020202020204" charset="0"/>
          </a:endParaRPr>
        </a:p>
      </dgm:t>
    </dgm:pt>
    <dgm:pt modelId="{AC314B71-CE0A-42E2-9D4D-6BC9253680A6}">
      <dgm:prSet/>
      <dgm:spPr>
        <a:noFill/>
      </dgm:spPr>
      <dgm:t>
        <a:bodyPr/>
        <a:lstStyle/>
        <a:p>
          <a:r>
            <a:rPr lang="en-US" dirty="0">
              <a:ln>
                <a:solidFill>
                  <a:sysClr val="windowText" lastClr="FFFFFF"/>
                </a:solidFill>
              </a:ln>
              <a:solidFill>
                <a:schemeClr val="tx1"/>
              </a:solidFill>
              <a:latin typeface="Abadi" panose="020B0604020104020204" pitchFamily="34" charset="0"/>
            </a:rPr>
            <a:t>5. Struggle for good work </a:t>
          </a:r>
        </a:p>
      </dgm:t>
    </dgm:pt>
    <dgm:pt modelId="{578A08F5-82D8-42E8-B670-7963C36F6453}" type="parTrans" cxnId="{6B15D74F-8B85-475D-BA21-6C416D8C6D04}">
      <dgm:prSet/>
      <dgm:spPr/>
      <dgm:t>
        <a:bodyPr/>
        <a:lstStyle/>
        <a:p>
          <a:endParaRPr lang="en-US">
            <a:latin typeface="Source Code Pro" panose="020B0604020202020204" charset="0"/>
          </a:endParaRPr>
        </a:p>
      </dgm:t>
    </dgm:pt>
    <dgm:pt modelId="{0D907FE4-33E7-4C06-839C-0E4064A17ACE}" type="sibTrans" cxnId="{6B15D74F-8B85-475D-BA21-6C416D8C6D04}">
      <dgm:prSet/>
      <dgm:spPr/>
      <dgm:t>
        <a:bodyPr/>
        <a:lstStyle/>
        <a:p>
          <a:endParaRPr lang="en-US">
            <a:latin typeface="Source Code Pro" panose="020B0604020202020204" charset="0"/>
          </a:endParaRPr>
        </a:p>
      </dgm:t>
    </dgm:pt>
    <dgm:pt modelId="{BE646FBC-3C57-4966-ADBA-A4D90F3C22CE}" type="pres">
      <dgm:prSet presAssocID="{625BB081-95A2-4CE3-8471-CBDF994F5204}" presName="Name0" presStyleCnt="0">
        <dgm:presLayoutVars>
          <dgm:chMax val="7"/>
          <dgm:chPref val="7"/>
          <dgm:dir/>
        </dgm:presLayoutVars>
      </dgm:prSet>
      <dgm:spPr/>
    </dgm:pt>
    <dgm:pt modelId="{3FA0B6F1-49E4-4F47-A26C-72605D3D5CC2}" type="pres">
      <dgm:prSet presAssocID="{625BB081-95A2-4CE3-8471-CBDF994F5204}" presName="Name1" presStyleCnt="0"/>
      <dgm:spPr/>
    </dgm:pt>
    <dgm:pt modelId="{07B9508A-D8CF-47FE-AA50-4B3D10C95D58}" type="pres">
      <dgm:prSet presAssocID="{625BB081-95A2-4CE3-8471-CBDF994F5204}" presName="cycle" presStyleCnt="0"/>
      <dgm:spPr/>
    </dgm:pt>
    <dgm:pt modelId="{339009C7-A60B-4C3E-93B6-414E9C1FF24B}" type="pres">
      <dgm:prSet presAssocID="{625BB081-95A2-4CE3-8471-CBDF994F5204}" presName="srcNode" presStyleLbl="node1" presStyleIdx="0" presStyleCnt="5"/>
      <dgm:spPr/>
    </dgm:pt>
    <dgm:pt modelId="{DD453313-D289-42D0-B9AA-DF5D5ECCB6FE}" type="pres">
      <dgm:prSet presAssocID="{625BB081-95A2-4CE3-8471-CBDF994F5204}" presName="conn" presStyleLbl="parChTrans1D2" presStyleIdx="0" presStyleCnt="1"/>
      <dgm:spPr/>
    </dgm:pt>
    <dgm:pt modelId="{96FFA27A-5552-4C06-9D7C-0493B2F23F47}" type="pres">
      <dgm:prSet presAssocID="{625BB081-95A2-4CE3-8471-CBDF994F5204}" presName="extraNode" presStyleLbl="node1" presStyleIdx="0" presStyleCnt="5"/>
      <dgm:spPr/>
    </dgm:pt>
    <dgm:pt modelId="{D3817043-5F20-4754-A384-2423914C20FF}" type="pres">
      <dgm:prSet presAssocID="{625BB081-95A2-4CE3-8471-CBDF994F5204}" presName="dstNode" presStyleLbl="node1" presStyleIdx="0" presStyleCnt="5"/>
      <dgm:spPr/>
    </dgm:pt>
    <dgm:pt modelId="{FFC03187-5B33-47C3-A8E4-53590256F349}" type="pres">
      <dgm:prSet presAssocID="{3AE53E6D-0F68-448F-95DB-4C82C42005A4}" presName="text_1" presStyleLbl="node1" presStyleIdx="0" presStyleCnt="5">
        <dgm:presLayoutVars>
          <dgm:bulletEnabled val="1"/>
        </dgm:presLayoutVars>
      </dgm:prSet>
      <dgm:spPr/>
    </dgm:pt>
    <dgm:pt modelId="{C06D651A-0A9D-44B9-A60F-482666843646}" type="pres">
      <dgm:prSet presAssocID="{3AE53E6D-0F68-448F-95DB-4C82C42005A4}" presName="accent_1" presStyleCnt="0"/>
      <dgm:spPr/>
    </dgm:pt>
    <dgm:pt modelId="{E824F0DE-9296-47F7-BAAA-6F9DA66FE3FD}" type="pres">
      <dgm:prSet presAssocID="{3AE53E6D-0F68-448F-95DB-4C82C42005A4}" presName="accentRepeatNode" presStyleLbl="solidFgAcc1" presStyleIdx="0" presStyleCnt="5"/>
      <dgm:spPr>
        <a:noFill/>
      </dgm:spPr>
    </dgm:pt>
    <dgm:pt modelId="{7FC75562-B0BB-46E8-A7D1-B2DD2B3AF7EE}" type="pres">
      <dgm:prSet presAssocID="{1F85009F-B8CA-4211-9CF2-3B80F0C36493}" presName="text_2" presStyleLbl="node1" presStyleIdx="1" presStyleCnt="5">
        <dgm:presLayoutVars>
          <dgm:bulletEnabled val="1"/>
        </dgm:presLayoutVars>
      </dgm:prSet>
      <dgm:spPr/>
    </dgm:pt>
    <dgm:pt modelId="{9860CC88-B242-4749-8DC6-F89AAB0A6C23}" type="pres">
      <dgm:prSet presAssocID="{1F85009F-B8CA-4211-9CF2-3B80F0C36493}" presName="accent_2" presStyleCnt="0"/>
      <dgm:spPr/>
    </dgm:pt>
    <dgm:pt modelId="{C2AA62A4-EADC-437B-89F7-EAE53EAFE27B}" type="pres">
      <dgm:prSet presAssocID="{1F85009F-B8CA-4211-9CF2-3B80F0C36493}" presName="accentRepeatNode" presStyleLbl="solidFgAcc1" presStyleIdx="1" presStyleCnt="5"/>
      <dgm:spPr>
        <a:noFill/>
      </dgm:spPr>
    </dgm:pt>
    <dgm:pt modelId="{98AD989E-1C6A-482E-8076-9FC7314AED57}" type="pres">
      <dgm:prSet presAssocID="{090FE968-BC14-4E2F-9650-E95CA33F0E14}" presName="text_3" presStyleLbl="node1" presStyleIdx="2" presStyleCnt="5">
        <dgm:presLayoutVars>
          <dgm:bulletEnabled val="1"/>
        </dgm:presLayoutVars>
      </dgm:prSet>
      <dgm:spPr/>
    </dgm:pt>
    <dgm:pt modelId="{FCCE2E72-87AF-4C18-AEDC-4C407C991578}" type="pres">
      <dgm:prSet presAssocID="{090FE968-BC14-4E2F-9650-E95CA33F0E14}" presName="accent_3" presStyleCnt="0"/>
      <dgm:spPr/>
    </dgm:pt>
    <dgm:pt modelId="{D339F810-37CB-4840-8816-E84D35BD4E53}" type="pres">
      <dgm:prSet presAssocID="{090FE968-BC14-4E2F-9650-E95CA33F0E14}" presName="accentRepeatNode" presStyleLbl="solidFgAcc1" presStyleIdx="2" presStyleCnt="5"/>
      <dgm:spPr>
        <a:noFill/>
      </dgm:spPr>
    </dgm:pt>
    <dgm:pt modelId="{5DC7E39C-C492-4EAD-BB31-23713097FAA7}" type="pres">
      <dgm:prSet presAssocID="{9D911DD7-0C37-40D5-9DBB-F4CFD2B5336F}" presName="text_4" presStyleLbl="node1" presStyleIdx="3" presStyleCnt="5">
        <dgm:presLayoutVars>
          <dgm:bulletEnabled val="1"/>
        </dgm:presLayoutVars>
      </dgm:prSet>
      <dgm:spPr/>
    </dgm:pt>
    <dgm:pt modelId="{AA49FDE3-483A-4977-BB6D-E12A7F1E1FC2}" type="pres">
      <dgm:prSet presAssocID="{9D911DD7-0C37-40D5-9DBB-F4CFD2B5336F}" presName="accent_4" presStyleCnt="0"/>
      <dgm:spPr/>
    </dgm:pt>
    <dgm:pt modelId="{EAC6028D-DD68-49DA-9F36-1161BDA59D67}" type="pres">
      <dgm:prSet presAssocID="{9D911DD7-0C37-40D5-9DBB-F4CFD2B5336F}" presName="accentRepeatNode" presStyleLbl="solidFgAcc1" presStyleIdx="3" presStyleCnt="5"/>
      <dgm:spPr>
        <a:noFill/>
      </dgm:spPr>
    </dgm:pt>
    <dgm:pt modelId="{B1F90F64-2BBB-48CE-905B-73A039048601}" type="pres">
      <dgm:prSet presAssocID="{AC314B71-CE0A-42E2-9D4D-6BC9253680A6}" presName="text_5" presStyleLbl="node1" presStyleIdx="4" presStyleCnt="5">
        <dgm:presLayoutVars>
          <dgm:bulletEnabled val="1"/>
        </dgm:presLayoutVars>
      </dgm:prSet>
      <dgm:spPr/>
    </dgm:pt>
    <dgm:pt modelId="{0ECA6217-789B-45F5-8FDB-0F20812031E7}" type="pres">
      <dgm:prSet presAssocID="{AC314B71-CE0A-42E2-9D4D-6BC9253680A6}" presName="accent_5" presStyleCnt="0"/>
      <dgm:spPr/>
    </dgm:pt>
    <dgm:pt modelId="{71EDE3C9-0F69-4A3D-ACA7-EE0A3E9A36D6}" type="pres">
      <dgm:prSet presAssocID="{AC314B71-CE0A-42E2-9D4D-6BC9253680A6}" presName="accentRepeatNode" presStyleLbl="solidFgAcc1" presStyleIdx="4" presStyleCnt="5"/>
      <dgm:spPr>
        <a:noFill/>
      </dgm:spPr>
    </dgm:pt>
  </dgm:ptLst>
  <dgm:cxnLst>
    <dgm:cxn modelId="{42C04204-F470-4E3E-A017-114CFF5FEE5B}" type="presOf" srcId="{1F85009F-B8CA-4211-9CF2-3B80F0C36493}" destId="{7FC75562-B0BB-46E8-A7D1-B2DD2B3AF7EE}" srcOrd="0" destOrd="0" presId="urn:microsoft.com/office/officeart/2008/layout/VerticalCurvedList"/>
    <dgm:cxn modelId="{5E4F3E0C-DEAB-482E-BFB8-1817DF558B87}" srcId="{625BB081-95A2-4CE3-8471-CBDF994F5204}" destId="{3AE53E6D-0F68-448F-95DB-4C82C42005A4}" srcOrd="0" destOrd="0" parTransId="{79FBE904-CEAC-4F95-8B9F-DEFE8D36BB2C}" sibTransId="{8AF8893B-5423-4CAA-A0A8-92D3D965FD1C}"/>
    <dgm:cxn modelId="{20204E2D-A212-4413-BBBE-5AC37733A346}" type="presOf" srcId="{9D911DD7-0C37-40D5-9DBB-F4CFD2B5336F}" destId="{5DC7E39C-C492-4EAD-BB31-23713097FAA7}" srcOrd="0" destOrd="0" presId="urn:microsoft.com/office/officeart/2008/layout/VerticalCurvedList"/>
    <dgm:cxn modelId="{8A24602E-BEBC-4825-B0C9-77C703DB18DE}" type="presOf" srcId="{625BB081-95A2-4CE3-8471-CBDF994F5204}" destId="{BE646FBC-3C57-4966-ADBA-A4D90F3C22CE}" srcOrd="0" destOrd="0" presId="urn:microsoft.com/office/officeart/2008/layout/VerticalCurvedList"/>
    <dgm:cxn modelId="{6E25AF69-E4F1-4B0E-9A80-8F02BDB35C75}" type="presOf" srcId="{AC314B71-CE0A-42E2-9D4D-6BC9253680A6}" destId="{B1F90F64-2BBB-48CE-905B-73A039048601}" srcOrd="0" destOrd="0" presId="urn:microsoft.com/office/officeart/2008/layout/VerticalCurvedList"/>
    <dgm:cxn modelId="{6B15D74F-8B85-475D-BA21-6C416D8C6D04}" srcId="{625BB081-95A2-4CE3-8471-CBDF994F5204}" destId="{AC314B71-CE0A-42E2-9D4D-6BC9253680A6}" srcOrd="4" destOrd="0" parTransId="{578A08F5-82D8-42E8-B670-7963C36F6453}" sibTransId="{0D907FE4-33E7-4C06-839C-0E4064A17ACE}"/>
    <dgm:cxn modelId="{C0FD0451-B9A5-43AF-A906-A4DA3B3EB647}" srcId="{625BB081-95A2-4CE3-8471-CBDF994F5204}" destId="{1F85009F-B8CA-4211-9CF2-3B80F0C36493}" srcOrd="1" destOrd="0" parTransId="{B70A7F42-26BC-47FC-BD94-801DDFF4FAA0}" sibTransId="{DC1C6D4F-1A30-43A8-8C27-1E12A38F885C}"/>
    <dgm:cxn modelId="{DA8FB873-0754-42CC-BE6E-9D51E4BB56D1}" srcId="{625BB081-95A2-4CE3-8471-CBDF994F5204}" destId="{090FE968-BC14-4E2F-9650-E95CA33F0E14}" srcOrd="2" destOrd="0" parTransId="{C02A29EC-4665-43F8-BD92-025721E16672}" sibTransId="{393AC999-2005-4666-AFA9-7F51F4408F34}"/>
    <dgm:cxn modelId="{F3257D79-7445-4546-A61F-2D1986E23F53}" srcId="{625BB081-95A2-4CE3-8471-CBDF994F5204}" destId="{9D911DD7-0C37-40D5-9DBB-F4CFD2B5336F}" srcOrd="3" destOrd="0" parTransId="{4C17A06D-E544-4FFC-BE1F-7ADAC922465B}" sibTransId="{CF334299-84F9-46A7-86B9-DDDE25C7C61D}"/>
    <dgm:cxn modelId="{62CEA282-8C9B-46EE-81DF-0023A7F58AD2}" type="presOf" srcId="{8AF8893B-5423-4CAA-A0A8-92D3D965FD1C}" destId="{DD453313-D289-42D0-B9AA-DF5D5ECCB6FE}" srcOrd="0" destOrd="0" presId="urn:microsoft.com/office/officeart/2008/layout/VerticalCurvedList"/>
    <dgm:cxn modelId="{EC1AACE5-0219-486B-9946-2DC12823B4D2}" type="presOf" srcId="{090FE968-BC14-4E2F-9650-E95CA33F0E14}" destId="{98AD989E-1C6A-482E-8076-9FC7314AED57}" srcOrd="0" destOrd="0" presId="urn:microsoft.com/office/officeart/2008/layout/VerticalCurvedList"/>
    <dgm:cxn modelId="{710DA7F8-79EA-44EF-9868-AF973B291773}" type="presOf" srcId="{3AE53E6D-0F68-448F-95DB-4C82C42005A4}" destId="{FFC03187-5B33-47C3-A8E4-53590256F349}" srcOrd="0" destOrd="0" presId="urn:microsoft.com/office/officeart/2008/layout/VerticalCurvedList"/>
    <dgm:cxn modelId="{9F3EA218-DABD-459D-9790-151662FD0FFC}" type="presParOf" srcId="{BE646FBC-3C57-4966-ADBA-A4D90F3C22CE}" destId="{3FA0B6F1-49E4-4F47-A26C-72605D3D5CC2}" srcOrd="0" destOrd="0" presId="urn:microsoft.com/office/officeart/2008/layout/VerticalCurvedList"/>
    <dgm:cxn modelId="{B2F7D9BE-8DC3-4DC1-91DA-08D45E03A3A2}" type="presParOf" srcId="{3FA0B6F1-49E4-4F47-A26C-72605D3D5CC2}" destId="{07B9508A-D8CF-47FE-AA50-4B3D10C95D58}" srcOrd="0" destOrd="0" presId="urn:microsoft.com/office/officeart/2008/layout/VerticalCurvedList"/>
    <dgm:cxn modelId="{8BF1CEEC-417E-4034-A97A-DD6613E2C00D}" type="presParOf" srcId="{07B9508A-D8CF-47FE-AA50-4B3D10C95D58}" destId="{339009C7-A60B-4C3E-93B6-414E9C1FF24B}" srcOrd="0" destOrd="0" presId="urn:microsoft.com/office/officeart/2008/layout/VerticalCurvedList"/>
    <dgm:cxn modelId="{410A65E4-A3FB-4E00-8717-C9D9F14F6588}" type="presParOf" srcId="{07B9508A-D8CF-47FE-AA50-4B3D10C95D58}" destId="{DD453313-D289-42D0-B9AA-DF5D5ECCB6FE}" srcOrd="1" destOrd="0" presId="urn:microsoft.com/office/officeart/2008/layout/VerticalCurvedList"/>
    <dgm:cxn modelId="{3E914BFD-EAE2-4F7C-A5A0-953092D9FC6A}" type="presParOf" srcId="{07B9508A-D8CF-47FE-AA50-4B3D10C95D58}" destId="{96FFA27A-5552-4C06-9D7C-0493B2F23F47}" srcOrd="2" destOrd="0" presId="urn:microsoft.com/office/officeart/2008/layout/VerticalCurvedList"/>
    <dgm:cxn modelId="{E4FC78B4-D320-4178-AB4E-2EF669FCDD44}" type="presParOf" srcId="{07B9508A-D8CF-47FE-AA50-4B3D10C95D58}" destId="{D3817043-5F20-4754-A384-2423914C20FF}" srcOrd="3" destOrd="0" presId="urn:microsoft.com/office/officeart/2008/layout/VerticalCurvedList"/>
    <dgm:cxn modelId="{FE744A97-E1AE-407F-818F-7EC7ECCC4554}" type="presParOf" srcId="{3FA0B6F1-49E4-4F47-A26C-72605D3D5CC2}" destId="{FFC03187-5B33-47C3-A8E4-53590256F349}" srcOrd="1" destOrd="0" presId="urn:microsoft.com/office/officeart/2008/layout/VerticalCurvedList"/>
    <dgm:cxn modelId="{F2050634-C463-43E2-8904-3A1042D37289}" type="presParOf" srcId="{3FA0B6F1-49E4-4F47-A26C-72605D3D5CC2}" destId="{C06D651A-0A9D-44B9-A60F-482666843646}" srcOrd="2" destOrd="0" presId="urn:microsoft.com/office/officeart/2008/layout/VerticalCurvedList"/>
    <dgm:cxn modelId="{804F8C71-9055-4C50-8B74-357670331184}" type="presParOf" srcId="{C06D651A-0A9D-44B9-A60F-482666843646}" destId="{E824F0DE-9296-47F7-BAAA-6F9DA66FE3FD}" srcOrd="0" destOrd="0" presId="urn:microsoft.com/office/officeart/2008/layout/VerticalCurvedList"/>
    <dgm:cxn modelId="{F18B229C-658C-409D-9001-EA7D9B498199}" type="presParOf" srcId="{3FA0B6F1-49E4-4F47-A26C-72605D3D5CC2}" destId="{7FC75562-B0BB-46E8-A7D1-B2DD2B3AF7EE}" srcOrd="3" destOrd="0" presId="urn:microsoft.com/office/officeart/2008/layout/VerticalCurvedList"/>
    <dgm:cxn modelId="{460ED893-BAED-47DD-90CD-1465569C9CA0}" type="presParOf" srcId="{3FA0B6F1-49E4-4F47-A26C-72605D3D5CC2}" destId="{9860CC88-B242-4749-8DC6-F89AAB0A6C23}" srcOrd="4" destOrd="0" presId="urn:microsoft.com/office/officeart/2008/layout/VerticalCurvedList"/>
    <dgm:cxn modelId="{F60D5558-67BB-429F-B566-65C4D373FF83}" type="presParOf" srcId="{9860CC88-B242-4749-8DC6-F89AAB0A6C23}" destId="{C2AA62A4-EADC-437B-89F7-EAE53EAFE27B}" srcOrd="0" destOrd="0" presId="urn:microsoft.com/office/officeart/2008/layout/VerticalCurvedList"/>
    <dgm:cxn modelId="{42080336-73FA-490A-BC81-40BEC10A22B1}" type="presParOf" srcId="{3FA0B6F1-49E4-4F47-A26C-72605D3D5CC2}" destId="{98AD989E-1C6A-482E-8076-9FC7314AED57}" srcOrd="5" destOrd="0" presId="urn:microsoft.com/office/officeart/2008/layout/VerticalCurvedList"/>
    <dgm:cxn modelId="{8C6C7CF9-C554-4A4A-8B8A-839B98211A1A}" type="presParOf" srcId="{3FA0B6F1-49E4-4F47-A26C-72605D3D5CC2}" destId="{FCCE2E72-87AF-4C18-AEDC-4C407C991578}" srcOrd="6" destOrd="0" presId="urn:microsoft.com/office/officeart/2008/layout/VerticalCurvedList"/>
    <dgm:cxn modelId="{3B46541E-6019-450E-9DEB-7767B7D4D91B}" type="presParOf" srcId="{FCCE2E72-87AF-4C18-AEDC-4C407C991578}" destId="{D339F810-37CB-4840-8816-E84D35BD4E53}" srcOrd="0" destOrd="0" presId="urn:microsoft.com/office/officeart/2008/layout/VerticalCurvedList"/>
    <dgm:cxn modelId="{F871221B-E03B-4FF4-872E-1DFB45DE824B}" type="presParOf" srcId="{3FA0B6F1-49E4-4F47-A26C-72605D3D5CC2}" destId="{5DC7E39C-C492-4EAD-BB31-23713097FAA7}" srcOrd="7" destOrd="0" presId="urn:microsoft.com/office/officeart/2008/layout/VerticalCurvedList"/>
    <dgm:cxn modelId="{C88C9450-564D-4D18-925C-671918940DC2}" type="presParOf" srcId="{3FA0B6F1-49E4-4F47-A26C-72605D3D5CC2}" destId="{AA49FDE3-483A-4977-BB6D-E12A7F1E1FC2}" srcOrd="8" destOrd="0" presId="urn:microsoft.com/office/officeart/2008/layout/VerticalCurvedList"/>
    <dgm:cxn modelId="{C641449A-9FED-4BE1-8E8F-AD36EF6F73E6}" type="presParOf" srcId="{AA49FDE3-483A-4977-BB6D-E12A7F1E1FC2}" destId="{EAC6028D-DD68-49DA-9F36-1161BDA59D67}" srcOrd="0" destOrd="0" presId="urn:microsoft.com/office/officeart/2008/layout/VerticalCurvedList"/>
    <dgm:cxn modelId="{98C2A7EE-8F31-4D61-B1FE-8CB32E430AD2}" type="presParOf" srcId="{3FA0B6F1-49E4-4F47-A26C-72605D3D5CC2}" destId="{B1F90F64-2BBB-48CE-905B-73A039048601}" srcOrd="9" destOrd="0" presId="urn:microsoft.com/office/officeart/2008/layout/VerticalCurvedList"/>
    <dgm:cxn modelId="{7250C71A-C097-4490-8E71-63445D0E80C1}" type="presParOf" srcId="{3FA0B6F1-49E4-4F47-A26C-72605D3D5CC2}" destId="{0ECA6217-789B-45F5-8FDB-0F20812031E7}" srcOrd="10" destOrd="0" presId="urn:microsoft.com/office/officeart/2008/layout/VerticalCurvedList"/>
    <dgm:cxn modelId="{7087CF1F-233B-4C2B-862D-4AF0A5D3EB1B}" type="presParOf" srcId="{0ECA6217-789B-45F5-8FDB-0F20812031E7}" destId="{71EDE3C9-0F69-4A3D-ACA7-EE0A3E9A36D6}" srcOrd="0" destOrd="0" presId="urn:microsoft.com/office/officeart/2008/layout/VerticalCurved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25BB081-95A2-4CE3-8471-CBDF994F5204}"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3AE53E6D-0F68-448F-95DB-4C82C42005A4}">
      <dgm:prSet phldrT="[Text]"/>
      <dgm:spPr>
        <a:solidFill>
          <a:srgbClr val="FFC000"/>
        </a:solidFill>
      </dgm:spPr>
      <dgm:t>
        <a:bodyPr/>
        <a:lstStyle/>
        <a:p>
          <a:r>
            <a:rPr lang="en-US" dirty="0">
              <a:solidFill>
                <a:sysClr val="windowText" lastClr="FFFFFF"/>
              </a:solidFill>
              <a:latin typeface="Source Code Pro" panose="020B0604020202020204" charset="0"/>
            </a:rPr>
            <a:t>Transparent</a:t>
          </a:r>
        </a:p>
      </dgm:t>
    </dgm:pt>
    <dgm:pt modelId="{79FBE904-CEAC-4F95-8B9F-DEFE8D36BB2C}" type="parTrans" cxnId="{5E4F3E0C-DEAB-482E-BFB8-1817DF558B87}">
      <dgm:prSet/>
      <dgm:spPr/>
      <dgm:t>
        <a:bodyPr/>
        <a:lstStyle/>
        <a:p>
          <a:endParaRPr lang="en-US"/>
        </a:p>
      </dgm:t>
    </dgm:pt>
    <dgm:pt modelId="{8AF8893B-5423-4CAA-A0A8-92D3D965FD1C}" type="sibTrans" cxnId="{5E4F3E0C-DEAB-482E-BFB8-1817DF558B87}">
      <dgm:prSet/>
      <dgm:spPr/>
      <dgm:t>
        <a:bodyPr/>
        <a:lstStyle/>
        <a:p>
          <a:endParaRPr lang="en-US"/>
        </a:p>
      </dgm:t>
    </dgm:pt>
    <dgm:pt modelId="{58295099-1E03-465B-B9BB-A98EDB02F933}">
      <dgm:prSet phldrT="[Text]"/>
      <dgm:spPr>
        <a:solidFill>
          <a:srgbClr val="FFC000"/>
        </a:solidFill>
      </dgm:spPr>
      <dgm:t>
        <a:bodyPr/>
        <a:lstStyle/>
        <a:p>
          <a:r>
            <a:rPr lang="en-US" dirty="0">
              <a:solidFill>
                <a:sysClr val="windowText" lastClr="FFFFFF"/>
              </a:solidFill>
              <a:latin typeface="Source Code Pro" panose="020B0604020202020204" charset="0"/>
            </a:rPr>
            <a:t>Responsible</a:t>
          </a:r>
        </a:p>
      </dgm:t>
    </dgm:pt>
    <dgm:pt modelId="{9B7262DB-0C2E-4E90-B4AB-525E6FA278C7}" type="parTrans" cxnId="{4C000345-8D47-469F-AA8D-F66DC3152A0C}">
      <dgm:prSet/>
      <dgm:spPr/>
      <dgm:t>
        <a:bodyPr/>
        <a:lstStyle/>
        <a:p>
          <a:endParaRPr lang="en-US"/>
        </a:p>
      </dgm:t>
    </dgm:pt>
    <dgm:pt modelId="{5227EDF7-C638-472F-ABA5-5ACD1FF6AB8D}" type="sibTrans" cxnId="{4C000345-8D47-469F-AA8D-F66DC3152A0C}">
      <dgm:prSet/>
      <dgm:spPr/>
      <dgm:t>
        <a:bodyPr/>
        <a:lstStyle/>
        <a:p>
          <a:endParaRPr lang="en-US"/>
        </a:p>
      </dgm:t>
    </dgm:pt>
    <dgm:pt modelId="{799BED4E-1973-431D-9B86-5D2ECDE82136}">
      <dgm:prSet phldrT="[Text]"/>
      <dgm:spPr>
        <a:solidFill>
          <a:srgbClr val="FFC000"/>
        </a:solidFill>
      </dgm:spPr>
      <dgm:t>
        <a:bodyPr/>
        <a:lstStyle/>
        <a:p>
          <a:r>
            <a:rPr lang="en-US" dirty="0">
              <a:solidFill>
                <a:sysClr val="windowText" lastClr="FFFFFF"/>
              </a:solidFill>
              <a:latin typeface="Source Code Pro" panose="020B0604020202020204" charset="0"/>
            </a:rPr>
            <a:t>Committed to serve the public interest</a:t>
          </a:r>
        </a:p>
      </dgm:t>
    </dgm:pt>
    <dgm:pt modelId="{0F704AD4-E183-4220-A438-AEDBB54A7378}" type="parTrans" cxnId="{9258A3BC-4957-491D-9CE9-86F6B949BEED}">
      <dgm:prSet/>
      <dgm:spPr/>
      <dgm:t>
        <a:bodyPr/>
        <a:lstStyle/>
        <a:p>
          <a:endParaRPr lang="en-US"/>
        </a:p>
      </dgm:t>
    </dgm:pt>
    <dgm:pt modelId="{109A2B0A-8C88-48C7-9A5C-1064E453AAC7}" type="sibTrans" cxnId="{9258A3BC-4957-491D-9CE9-86F6B949BEED}">
      <dgm:prSet/>
      <dgm:spPr/>
      <dgm:t>
        <a:bodyPr/>
        <a:lstStyle/>
        <a:p>
          <a:endParaRPr lang="en-US"/>
        </a:p>
      </dgm:t>
    </dgm:pt>
    <dgm:pt modelId="{BE646FBC-3C57-4966-ADBA-A4D90F3C22CE}" type="pres">
      <dgm:prSet presAssocID="{625BB081-95A2-4CE3-8471-CBDF994F5204}" presName="Name0" presStyleCnt="0">
        <dgm:presLayoutVars>
          <dgm:chMax val="7"/>
          <dgm:chPref val="7"/>
          <dgm:dir/>
        </dgm:presLayoutVars>
      </dgm:prSet>
      <dgm:spPr/>
    </dgm:pt>
    <dgm:pt modelId="{3FA0B6F1-49E4-4F47-A26C-72605D3D5CC2}" type="pres">
      <dgm:prSet presAssocID="{625BB081-95A2-4CE3-8471-CBDF994F5204}" presName="Name1" presStyleCnt="0"/>
      <dgm:spPr/>
    </dgm:pt>
    <dgm:pt modelId="{07B9508A-D8CF-47FE-AA50-4B3D10C95D58}" type="pres">
      <dgm:prSet presAssocID="{625BB081-95A2-4CE3-8471-CBDF994F5204}" presName="cycle" presStyleCnt="0"/>
      <dgm:spPr/>
    </dgm:pt>
    <dgm:pt modelId="{339009C7-A60B-4C3E-93B6-414E9C1FF24B}" type="pres">
      <dgm:prSet presAssocID="{625BB081-95A2-4CE3-8471-CBDF994F5204}" presName="srcNode" presStyleLbl="node1" presStyleIdx="0" presStyleCnt="3"/>
      <dgm:spPr/>
    </dgm:pt>
    <dgm:pt modelId="{DD453313-D289-42D0-B9AA-DF5D5ECCB6FE}" type="pres">
      <dgm:prSet presAssocID="{625BB081-95A2-4CE3-8471-CBDF994F5204}" presName="conn" presStyleLbl="parChTrans1D2" presStyleIdx="0" presStyleCnt="1"/>
      <dgm:spPr/>
    </dgm:pt>
    <dgm:pt modelId="{96FFA27A-5552-4C06-9D7C-0493B2F23F47}" type="pres">
      <dgm:prSet presAssocID="{625BB081-95A2-4CE3-8471-CBDF994F5204}" presName="extraNode" presStyleLbl="node1" presStyleIdx="0" presStyleCnt="3"/>
      <dgm:spPr/>
    </dgm:pt>
    <dgm:pt modelId="{D3817043-5F20-4754-A384-2423914C20FF}" type="pres">
      <dgm:prSet presAssocID="{625BB081-95A2-4CE3-8471-CBDF994F5204}" presName="dstNode" presStyleLbl="node1" presStyleIdx="0" presStyleCnt="3"/>
      <dgm:spPr/>
    </dgm:pt>
    <dgm:pt modelId="{FFC03187-5B33-47C3-A8E4-53590256F349}" type="pres">
      <dgm:prSet presAssocID="{3AE53E6D-0F68-448F-95DB-4C82C42005A4}" presName="text_1" presStyleLbl="node1" presStyleIdx="0" presStyleCnt="3">
        <dgm:presLayoutVars>
          <dgm:bulletEnabled val="1"/>
        </dgm:presLayoutVars>
      </dgm:prSet>
      <dgm:spPr/>
    </dgm:pt>
    <dgm:pt modelId="{C06D651A-0A9D-44B9-A60F-482666843646}" type="pres">
      <dgm:prSet presAssocID="{3AE53E6D-0F68-448F-95DB-4C82C42005A4}" presName="accent_1" presStyleCnt="0"/>
      <dgm:spPr/>
    </dgm:pt>
    <dgm:pt modelId="{E824F0DE-9296-47F7-BAAA-6F9DA66FE3FD}" type="pres">
      <dgm:prSet presAssocID="{3AE53E6D-0F68-448F-95DB-4C82C42005A4}" presName="accentRepeatNode" presStyleLbl="solidFgAcc1" presStyleIdx="0" presStyleCnt="3"/>
      <dgm:spPr/>
    </dgm:pt>
    <dgm:pt modelId="{055F0516-8A4C-4996-8FE4-912641C8EBE1}" type="pres">
      <dgm:prSet presAssocID="{58295099-1E03-465B-B9BB-A98EDB02F933}" presName="text_2" presStyleLbl="node1" presStyleIdx="1" presStyleCnt="3">
        <dgm:presLayoutVars>
          <dgm:bulletEnabled val="1"/>
        </dgm:presLayoutVars>
      </dgm:prSet>
      <dgm:spPr/>
    </dgm:pt>
    <dgm:pt modelId="{F348B432-E3D5-42EF-9C15-EEB06B5BE502}" type="pres">
      <dgm:prSet presAssocID="{58295099-1E03-465B-B9BB-A98EDB02F933}" presName="accent_2" presStyleCnt="0"/>
      <dgm:spPr/>
    </dgm:pt>
    <dgm:pt modelId="{F0051416-A859-4630-BEF9-DECB077D6591}" type="pres">
      <dgm:prSet presAssocID="{58295099-1E03-465B-B9BB-A98EDB02F933}" presName="accentRepeatNode" presStyleLbl="solidFgAcc1" presStyleIdx="1" presStyleCnt="3"/>
      <dgm:spPr/>
    </dgm:pt>
    <dgm:pt modelId="{5A61EA8A-50F5-4A91-8F36-A83980982C7C}" type="pres">
      <dgm:prSet presAssocID="{799BED4E-1973-431D-9B86-5D2ECDE82136}" presName="text_3" presStyleLbl="node1" presStyleIdx="2" presStyleCnt="3">
        <dgm:presLayoutVars>
          <dgm:bulletEnabled val="1"/>
        </dgm:presLayoutVars>
      </dgm:prSet>
      <dgm:spPr/>
    </dgm:pt>
    <dgm:pt modelId="{6894FE38-9477-485A-A911-8095967CE8C8}" type="pres">
      <dgm:prSet presAssocID="{799BED4E-1973-431D-9B86-5D2ECDE82136}" presName="accent_3" presStyleCnt="0"/>
      <dgm:spPr/>
    </dgm:pt>
    <dgm:pt modelId="{FF5445FA-D495-47DD-AC88-69AD03BD425A}" type="pres">
      <dgm:prSet presAssocID="{799BED4E-1973-431D-9B86-5D2ECDE82136}" presName="accentRepeatNode" presStyleLbl="solidFgAcc1" presStyleIdx="2" presStyleCnt="3"/>
      <dgm:spPr/>
    </dgm:pt>
  </dgm:ptLst>
  <dgm:cxnLst>
    <dgm:cxn modelId="{5E4F3E0C-DEAB-482E-BFB8-1817DF558B87}" srcId="{625BB081-95A2-4CE3-8471-CBDF994F5204}" destId="{3AE53E6D-0F68-448F-95DB-4C82C42005A4}" srcOrd="0" destOrd="0" parTransId="{79FBE904-CEAC-4F95-8B9F-DEFE8D36BB2C}" sibTransId="{8AF8893B-5423-4CAA-A0A8-92D3D965FD1C}"/>
    <dgm:cxn modelId="{8A24602E-BEBC-4825-B0C9-77C703DB18DE}" type="presOf" srcId="{625BB081-95A2-4CE3-8471-CBDF994F5204}" destId="{BE646FBC-3C57-4966-ADBA-A4D90F3C22CE}" srcOrd="0" destOrd="0" presId="urn:microsoft.com/office/officeart/2008/layout/VerticalCurvedList"/>
    <dgm:cxn modelId="{E6066263-ADA3-4667-B50B-F6E021DD3B99}" type="presOf" srcId="{58295099-1E03-465B-B9BB-A98EDB02F933}" destId="{055F0516-8A4C-4996-8FE4-912641C8EBE1}" srcOrd="0" destOrd="0" presId="urn:microsoft.com/office/officeart/2008/layout/VerticalCurvedList"/>
    <dgm:cxn modelId="{4C000345-8D47-469F-AA8D-F66DC3152A0C}" srcId="{625BB081-95A2-4CE3-8471-CBDF994F5204}" destId="{58295099-1E03-465B-B9BB-A98EDB02F933}" srcOrd="1" destOrd="0" parTransId="{9B7262DB-0C2E-4E90-B4AB-525E6FA278C7}" sibTransId="{5227EDF7-C638-472F-ABA5-5ACD1FF6AB8D}"/>
    <dgm:cxn modelId="{62CEA282-8C9B-46EE-81DF-0023A7F58AD2}" type="presOf" srcId="{8AF8893B-5423-4CAA-A0A8-92D3D965FD1C}" destId="{DD453313-D289-42D0-B9AA-DF5D5ECCB6FE}" srcOrd="0" destOrd="0" presId="urn:microsoft.com/office/officeart/2008/layout/VerticalCurvedList"/>
    <dgm:cxn modelId="{9258A3BC-4957-491D-9CE9-86F6B949BEED}" srcId="{625BB081-95A2-4CE3-8471-CBDF994F5204}" destId="{799BED4E-1973-431D-9B86-5D2ECDE82136}" srcOrd="2" destOrd="0" parTransId="{0F704AD4-E183-4220-A438-AEDBB54A7378}" sibTransId="{109A2B0A-8C88-48C7-9A5C-1064E453AAC7}"/>
    <dgm:cxn modelId="{BF2CC5C9-8BD6-4E2D-88A8-693BBC86B3B8}" type="presOf" srcId="{799BED4E-1973-431D-9B86-5D2ECDE82136}" destId="{5A61EA8A-50F5-4A91-8F36-A83980982C7C}" srcOrd="0" destOrd="0" presId="urn:microsoft.com/office/officeart/2008/layout/VerticalCurvedList"/>
    <dgm:cxn modelId="{710DA7F8-79EA-44EF-9868-AF973B291773}" type="presOf" srcId="{3AE53E6D-0F68-448F-95DB-4C82C42005A4}" destId="{FFC03187-5B33-47C3-A8E4-53590256F349}" srcOrd="0" destOrd="0" presId="urn:microsoft.com/office/officeart/2008/layout/VerticalCurvedList"/>
    <dgm:cxn modelId="{9F3EA218-DABD-459D-9790-151662FD0FFC}" type="presParOf" srcId="{BE646FBC-3C57-4966-ADBA-A4D90F3C22CE}" destId="{3FA0B6F1-49E4-4F47-A26C-72605D3D5CC2}" srcOrd="0" destOrd="0" presId="urn:microsoft.com/office/officeart/2008/layout/VerticalCurvedList"/>
    <dgm:cxn modelId="{B2F7D9BE-8DC3-4DC1-91DA-08D45E03A3A2}" type="presParOf" srcId="{3FA0B6F1-49E4-4F47-A26C-72605D3D5CC2}" destId="{07B9508A-D8CF-47FE-AA50-4B3D10C95D58}" srcOrd="0" destOrd="0" presId="urn:microsoft.com/office/officeart/2008/layout/VerticalCurvedList"/>
    <dgm:cxn modelId="{8BF1CEEC-417E-4034-A97A-DD6613E2C00D}" type="presParOf" srcId="{07B9508A-D8CF-47FE-AA50-4B3D10C95D58}" destId="{339009C7-A60B-4C3E-93B6-414E9C1FF24B}" srcOrd="0" destOrd="0" presId="urn:microsoft.com/office/officeart/2008/layout/VerticalCurvedList"/>
    <dgm:cxn modelId="{410A65E4-A3FB-4E00-8717-C9D9F14F6588}" type="presParOf" srcId="{07B9508A-D8CF-47FE-AA50-4B3D10C95D58}" destId="{DD453313-D289-42D0-B9AA-DF5D5ECCB6FE}" srcOrd="1" destOrd="0" presId="urn:microsoft.com/office/officeart/2008/layout/VerticalCurvedList"/>
    <dgm:cxn modelId="{3E914BFD-EAE2-4F7C-A5A0-953092D9FC6A}" type="presParOf" srcId="{07B9508A-D8CF-47FE-AA50-4B3D10C95D58}" destId="{96FFA27A-5552-4C06-9D7C-0493B2F23F47}" srcOrd="2" destOrd="0" presId="urn:microsoft.com/office/officeart/2008/layout/VerticalCurvedList"/>
    <dgm:cxn modelId="{E4FC78B4-D320-4178-AB4E-2EF669FCDD44}" type="presParOf" srcId="{07B9508A-D8CF-47FE-AA50-4B3D10C95D58}" destId="{D3817043-5F20-4754-A384-2423914C20FF}" srcOrd="3" destOrd="0" presId="urn:microsoft.com/office/officeart/2008/layout/VerticalCurvedList"/>
    <dgm:cxn modelId="{FE744A97-E1AE-407F-818F-7EC7ECCC4554}" type="presParOf" srcId="{3FA0B6F1-49E4-4F47-A26C-72605D3D5CC2}" destId="{FFC03187-5B33-47C3-A8E4-53590256F349}" srcOrd="1" destOrd="0" presId="urn:microsoft.com/office/officeart/2008/layout/VerticalCurvedList"/>
    <dgm:cxn modelId="{F2050634-C463-43E2-8904-3A1042D37289}" type="presParOf" srcId="{3FA0B6F1-49E4-4F47-A26C-72605D3D5CC2}" destId="{C06D651A-0A9D-44B9-A60F-482666843646}" srcOrd="2" destOrd="0" presId="urn:microsoft.com/office/officeart/2008/layout/VerticalCurvedList"/>
    <dgm:cxn modelId="{804F8C71-9055-4C50-8B74-357670331184}" type="presParOf" srcId="{C06D651A-0A9D-44B9-A60F-482666843646}" destId="{E824F0DE-9296-47F7-BAAA-6F9DA66FE3FD}" srcOrd="0" destOrd="0" presId="urn:microsoft.com/office/officeart/2008/layout/VerticalCurvedList"/>
    <dgm:cxn modelId="{C90348CE-F5AE-4C2C-B566-A25BE885F44A}" type="presParOf" srcId="{3FA0B6F1-49E4-4F47-A26C-72605D3D5CC2}" destId="{055F0516-8A4C-4996-8FE4-912641C8EBE1}" srcOrd="3" destOrd="0" presId="urn:microsoft.com/office/officeart/2008/layout/VerticalCurvedList"/>
    <dgm:cxn modelId="{DB01A278-351F-4E1A-9442-95059F8E1347}" type="presParOf" srcId="{3FA0B6F1-49E4-4F47-A26C-72605D3D5CC2}" destId="{F348B432-E3D5-42EF-9C15-EEB06B5BE502}" srcOrd="4" destOrd="0" presId="urn:microsoft.com/office/officeart/2008/layout/VerticalCurvedList"/>
    <dgm:cxn modelId="{B4DDD3D6-5B21-4D59-A6A5-5A1BEADFC150}" type="presParOf" srcId="{F348B432-E3D5-42EF-9C15-EEB06B5BE502}" destId="{F0051416-A859-4630-BEF9-DECB077D6591}" srcOrd="0" destOrd="0" presId="urn:microsoft.com/office/officeart/2008/layout/VerticalCurvedList"/>
    <dgm:cxn modelId="{BE16E72F-FF11-4880-9217-53C09F096806}" type="presParOf" srcId="{3FA0B6F1-49E4-4F47-A26C-72605D3D5CC2}" destId="{5A61EA8A-50F5-4A91-8F36-A83980982C7C}" srcOrd="5" destOrd="0" presId="urn:microsoft.com/office/officeart/2008/layout/VerticalCurvedList"/>
    <dgm:cxn modelId="{5A0816CC-3CE0-49B4-B110-AE22719E28FB}" type="presParOf" srcId="{3FA0B6F1-49E4-4F47-A26C-72605D3D5CC2}" destId="{6894FE38-9477-485A-A911-8095967CE8C8}" srcOrd="6" destOrd="0" presId="urn:microsoft.com/office/officeart/2008/layout/VerticalCurvedList"/>
    <dgm:cxn modelId="{558699C5-6F01-4D70-9186-62D54A7B221E}" type="presParOf" srcId="{6894FE38-9477-485A-A911-8095967CE8C8}" destId="{FF5445FA-D495-47DD-AC88-69AD03BD425A}" srcOrd="0" destOrd="0" presId="urn:microsoft.com/office/officeart/2008/layout/VerticalCurved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34759B0-B048-42E9-A279-FD2424FFB3D7}" type="doc">
      <dgm:prSet loTypeId="urn:microsoft.com/office/officeart/2009/layout/ReverseList" loCatId="relationship" qsTypeId="urn:microsoft.com/office/officeart/2005/8/quickstyle/simple2" qsCatId="simple" csTypeId="urn:microsoft.com/office/officeart/2005/8/colors/accent6_1" csCatId="accent6" phldr="1"/>
      <dgm:spPr/>
      <dgm:t>
        <a:bodyPr/>
        <a:lstStyle/>
        <a:p>
          <a:endParaRPr lang="en-US"/>
        </a:p>
      </dgm:t>
    </dgm:pt>
    <dgm:pt modelId="{34DB30B1-AF79-4127-9FBE-D6A5334CAE16}">
      <dgm:prSet phldrT="[Text]"/>
      <dgm:spPr/>
      <dgm:t>
        <a:bodyPr/>
        <a:lstStyle/>
        <a:p>
          <a:pPr algn="ctr"/>
          <a:endParaRPr lang="en-US" b="1" dirty="0">
            <a:solidFill>
              <a:schemeClr val="bg1"/>
            </a:solidFill>
            <a:latin typeface="Source Code Pro" panose="020B0604020202020204" charset="0"/>
          </a:endParaRPr>
        </a:p>
        <a:p>
          <a:pPr algn="ctr"/>
          <a:r>
            <a:rPr lang="en-US" b="1" dirty="0">
              <a:solidFill>
                <a:schemeClr val="bg1"/>
              </a:solidFill>
              <a:latin typeface="Source Code Pro" panose="020B0604020202020204" charset="0"/>
            </a:rPr>
            <a:t>Higher organizational commitment,  Innovation. Job Satisfaction and Performance, OCB. </a:t>
          </a:r>
        </a:p>
      </dgm:t>
    </dgm:pt>
    <dgm:pt modelId="{85873572-1566-4D1A-868D-DC0286CA98C5}" type="parTrans" cxnId="{907BD546-834A-4CBA-A6FF-753E5B9D62AF}">
      <dgm:prSet/>
      <dgm:spPr/>
      <dgm:t>
        <a:bodyPr/>
        <a:lstStyle/>
        <a:p>
          <a:endParaRPr lang="en-US" b="1"/>
        </a:p>
      </dgm:t>
    </dgm:pt>
    <dgm:pt modelId="{129A94CD-DBE7-4774-96D9-3C44A61C81E4}" type="sibTrans" cxnId="{907BD546-834A-4CBA-A6FF-753E5B9D62AF}">
      <dgm:prSet/>
      <dgm:spPr/>
      <dgm:t>
        <a:bodyPr/>
        <a:lstStyle/>
        <a:p>
          <a:endParaRPr lang="en-US" b="1"/>
        </a:p>
      </dgm:t>
    </dgm:pt>
    <dgm:pt modelId="{D2FFAA3E-8A19-4494-B3C1-68AD74A4AEC6}">
      <dgm:prSet phldrT="[Text]" custT="1"/>
      <dgm:spPr/>
      <dgm:t>
        <a:bodyPr/>
        <a:lstStyle/>
        <a:p>
          <a:pPr algn="ctr"/>
          <a:endParaRPr lang="en-US" sz="1300" b="1" dirty="0">
            <a:solidFill>
              <a:schemeClr val="bg1"/>
            </a:solidFill>
            <a:latin typeface="Source Code Pro" panose="020B0604020202020204" charset="0"/>
          </a:endParaRPr>
        </a:p>
        <a:p>
          <a:pPr algn="ctr"/>
          <a:endParaRPr lang="en-US" sz="1300" b="1" dirty="0">
            <a:solidFill>
              <a:schemeClr val="bg1"/>
            </a:solidFill>
            <a:latin typeface="Source Code Pro" panose="020B0604020202020204" charset="0"/>
          </a:endParaRPr>
        </a:p>
        <a:p>
          <a:pPr algn="ctr"/>
          <a:endParaRPr lang="en-US" sz="1300" b="1" dirty="0">
            <a:solidFill>
              <a:schemeClr val="bg1"/>
            </a:solidFill>
            <a:latin typeface="Source Code Pro" panose="020B0604020202020204" charset="0"/>
          </a:endParaRPr>
        </a:p>
        <a:p>
          <a:pPr algn="ctr"/>
          <a:endParaRPr lang="en-US" sz="2000" b="1" dirty="0">
            <a:solidFill>
              <a:schemeClr val="bg1"/>
            </a:solidFill>
            <a:latin typeface="Source Code Pro" panose="020B0604020202020204" charset="0"/>
          </a:endParaRPr>
        </a:p>
        <a:p>
          <a:pPr algn="ctr"/>
          <a:r>
            <a:rPr lang="en-US" sz="2000" b="1" dirty="0">
              <a:solidFill>
                <a:schemeClr val="bg1"/>
              </a:solidFill>
              <a:latin typeface="Source Code Pro" panose="020B0604020202020204" charset="0"/>
            </a:rPr>
            <a:t>Islamic Work Ethics</a:t>
          </a:r>
        </a:p>
      </dgm:t>
    </dgm:pt>
    <dgm:pt modelId="{39310DB9-4E8B-4438-8061-3ACA141C7E71}" type="sibTrans" cxnId="{F4A66B7F-3069-44C5-8E97-1F76A6E7AEA5}">
      <dgm:prSet/>
      <dgm:spPr/>
      <dgm:t>
        <a:bodyPr/>
        <a:lstStyle/>
        <a:p>
          <a:pPr algn="ctr"/>
          <a:endParaRPr lang="en-US" b="1"/>
        </a:p>
      </dgm:t>
    </dgm:pt>
    <dgm:pt modelId="{9ED59F52-0B83-4F38-A4B4-6A8BD95B3AB6}" type="parTrans" cxnId="{F4A66B7F-3069-44C5-8E97-1F76A6E7AEA5}">
      <dgm:prSet/>
      <dgm:spPr/>
      <dgm:t>
        <a:bodyPr/>
        <a:lstStyle/>
        <a:p>
          <a:pPr algn="ctr"/>
          <a:endParaRPr lang="en-US" b="1"/>
        </a:p>
      </dgm:t>
    </dgm:pt>
    <dgm:pt modelId="{1CC150D0-AF5A-44FD-843F-C9039956F4B4}" type="pres">
      <dgm:prSet presAssocID="{634759B0-B048-42E9-A279-FD2424FFB3D7}" presName="Name0" presStyleCnt="0">
        <dgm:presLayoutVars>
          <dgm:chMax val="2"/>
          <dgm:chPref val="2"/>
          <dgm:animLvl val="lvl"/>
        </dgm:presLayoutVars>
      </dgm:prSet>
      <dgm:spPr/>
    </dgm:pt>
    <dgm:pt modelId="{14D80EEB-E2FA-4589-B100-CC51159F1BC1}" type="pres">
      <dgm:prSet presAssocID="{634759B0-B048-42E9-A279-FD2424FFB3D7}" presName="LeftText" presStyleLbl="revTx" presStyleIdx="0" presStyleCnt="0">
        <dgm:presLayoutVars>
          <dgm:bulletEnabled val="1"/>
        </dgm:presLayoutVars>
      </dgm:prSet>
      <dgm:spPr/>
    </dgm:pt>
    <dgm:pt modelId="{ACD883AD-F79B-44BA-84B2-42B7DB324E40}" type="pres">
      <dgm:prSet presAssocID="{634759B0-B048-42E9-A279-FD2424FFB3D7}" presName="LeftNode" presStyleLbl="bgImgPlace1" presStyleIdx="0" presStyleCnt="2" custScaleX="99240" custScaleY="99446" custLinFactNeighborX="0">
        <dgm:presLayoutVars>
          <dgm:chMax val="2"/>
          <dgm:chPref val="2"/>
        </dgm:presLayoutVars>
      </dgm:prSet>
      <dgm:spPr/>
    </dgm:pt>
    <dgm:pt modelId="{857EBFCB-4400-4E28-A9E9-45DF2A389C26}" type="pres">
      <dgm:prSet presAssocID="{634759B0-B048-42E9-A279-FD2424FFB3D7}" presName="RightText" presStyleLbl="revTx" presStyleIdx="0" presStyleCnt="0">
        <dgm:presLayoutVars>
          <dgm:bulletEnabled val="1"/>
        </dgm:presLayoutVars>
      </dgm:prSet>
      <dgm:spPr/>
    </dgm:pt>
    <dgm:pt modelId="{C7C5794A-EC59-4AF8-A48A-89A11AB432D4}" type="pres">
      <dgm:prSet presAssocID="{634759B0-B048-42E9-A279-FD2424FFB3D7}" presName="RightNode" presStyleLbl="bgImgPlace1" presStyleIdx="1" presStyleCnt="2" custScaleX="105219" custScaleY="99445" custLinFactNeighborY="-1620">
        <dgm:presLayoutVars>
          <dgm:chMax val="0"/>
          <dgm:chPref val="0"/>
        </dgm:presLayoutVars>
      </dgm:prSet>
      <dgm:spPr/>
    </dgm:pt>
    <dgm:pt modelId="{A440EF54-64A3-4F2A-A570-89DE9AA7A37E}" type="pres">
      <dgm:prSet presAssocID="{634759B0-B048-42E9-A279-FD2424FFB3D7}" presName="TopArrow" presStyleLbl="node1" presStyleIdx="0" presStyleCnt="2"/>
      <dgm:spPr/>
    </dgm:pt>
    <dgm:pt modelId="{F634D5B7-0468-4A25-B675-67DD0E744A9D}" type="pres">
      <dgm:prSet presAssocID="{634759B0-B048-42E9-A279-FD2424FFB3D7}" presName="BottomArrow" presStyleLbl="node1" presStyleIdx="1" presStyleCnt="2"/>
      <dgm:spPr/>
    </dgm:pt>
  </dgm:ptLst>
  <dgm:cxnLst>
    <dgm:cxn modelId="{5C550D0B-9C39-4B71-B592-008D39318F7E}" type="presOf" srcId="{634759B0-B048-42E9-A279-FD2424FFB3D7}" destId="{1CC150D0-AF5A-44FD-843F-C9039956F4B4}" srcOrd="0" destOrd="0" presId="urn:microsoft.com/office/officeart/2009/layout/ReverseList"/>
    <dgm:cxn modelId="{24422C1A-6158-4BB0-87A5-559D64EA66A7}" type="presOf" srcId="{34DB30B1-AF79-4127-9FBE-D6A5334CAE16}" destId="{857EBFCB-4400-4E28-A9E9-45DF2A389C26}" srcOrd="0" destOrd="0" presId="urn:microsoft.com/office/officeart/2009/layout/ReverseList"/>
    <dgm:cxn modelId="{A26E8626-8F9A-48AD-9E4D-3F737C029D6E}" type="presOf" srcId="{D2FFAA3E-8A19-4494-B3C1-68AD74A4AEC6}" destId="{ACD883AD-F79B-44BA-84B2-42B7DB324E40}" srcOrd="1" destOrd="0" presId="urn:microsoft.com/office/officeart/2009/layout/ReverseList"/>
    <dgm:cxn modelId="{907BD546-834A-4CBA-A6FF-753E5B9D62AF}" srcId="{634759B0-B048-42E9-A279-FD2424FFB3D7}" destId="{34DB30B1-AF79-4127-9FBE-D6A5334CAE16}" srcOrd="1" destOrd="0" parTransId="{85873572-1566-4D1A-868D-DC0286CA98C5}" sibTransId="{129A94CD-DBE7-4774-96D9-3C44A61C81E4}"/>
    <dgm:cxn modelId="{79C07C4A-56B6-451A-A4CD-7976439EC089}" type="presOf" srcId="{D2FFAA3E-8A19-4494-B3C1-68AD74A4AEC6}" destId="{14D80EEB-E2FA-4589-B100-CC51159F1BC1}" srcOrd="0" destOrd="0" presId="urn:microsoft.com/office/officeart/2009/layout/ReverseList"/>
    <dgm:cxn modelId="{F4A66B7F-3069-44C5-8E97-1F76A6E7AEA5}" srcId="{634759B0-B048-42E9-A279-FD2424FFB3D7}" destId="{D2FFAA3E-8A19-4494-B3C1-68AD74A4AEC6}" srcOrd="0" destOrd="0" parTransId="{9ED59F52-0B83-4F38-A4B4-6A8BD95B3AB6}" sibTransId="{39310DB9-4E8B-4438-8061-3ACA141C7E71}"/>
    <dgm:cxn modelId="{E8B930DC-4B8D-4C38-993E-3E8A21EBFD4C}" type="presOf" srcId="{34DB30B1-AF79-4127-9FBE-D6A5334CAE16}" destId="{C7C5794A-EC59-4AF8-A48A-89A11AB432D4}" srcOrd="1" destOrd="0" presId="urn:microsoft.com/office/officeart/2009/layout/ReverseList"/>
    <dgm:cxn modelId="{76F6DE43-A15F-4E43-91FE-456DCEB66AE3}" type="presParOf" srcId="{1CC150D0-AF5A-44FD-843F-C9039956F4B4}" destId="{14D80EEB-E2FA-4589-B100-CC51159F1BC1}" srcOrd="0" destOrd="0" presId="urn:microsoft.com/office/officeart/2009/layout/ReverseList"/>
    <dgm:cxn modelId="{9BB192E0-AB4C-44F8-99E2-6A79837D2141}" type="presParOf" srcId="{1CC150D0-AF5A-44FD-843F-C9039956F4B4}" destId="{ACD883AD-F79B-44BA-84B2-42B7DB324E40}" srcOrd="1" destOrd="0" presId="urn:microsoft.com/office/officeart/2009/layout/ReverseList"/>
    <dgm:cxn modelId="{C11C60B8-3065-43E2-8F46-2F70C4601C06}" type="presParOf" srcId="{1CC150D0-AF5A-44FD-843F-C9039956F4B4}" destId="{857EBFCB-4400-4E28-A9E9-45DF2A389C26}" srcOrd="2" destOrd="0" presId="urn:microsoft.com/office/officeart/2009/layout/ReverseList"/>
    <dgm:cxn modelId="{82BD060A-8FAB-47D7-8FC0-92EDA20262BD}" type="presParOf" srcId="{1CC150D0-AF5A-44FD-843F-C9039956F4B4}" destId="{C7C5794A-EC59-4AF8-A48A-89A11AB432D4}" srcOrd="3" destOrd="0" presId="urn:microsoft.com/office/officeart/2009/layout/ReverseList"/>
    <dgm:cxn modelId="{313FC9FD-2420-4ED7-8104-1FF381C85C8A}" type="presParOf" srcId="{1CC150D0-AF5A-44FD-843F-C9039956F4B4}" destId="{A440EF54-64A3-4F2A-A570-89DE9AA7A37E}" srcOrd="4" destOrd="0" presId="urn:microsoft.com/office/officeart/2009/layout/ReverseList"/>
    <dgm:cxn modelId="{DA29B2A0-C313-4D5E-8A0D-D19ED8E19EF8}" type="presParOf" srcId="{1CC150D0-AF5A-44FD-843F-C9039956F4B4}" destId="{F634D5B7-0468-4A25-B675-67DD0E744A9D}" srcOrd="5" destOrd="0" presId="urn:microsoft.com/office/officeart/2009/layout/Reverse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0E529B-DAC3-4D87-B6B2-2C076F199F75}">
      <dsp:nvSpPr>
        <dsp:cNvPr id="0" name=""/>
        <dsp:cNvSpPr/>
      </dsp:nvSpPr>
      <dsp:spPr>
        <a:xfrm>
          <a:off x="998" y="267679"/>
          <a:ext cx="3892858" cy="2335715"/>
        </a:xfrm>
        <a:prstGeom prst="rect">
          <a:avLst/>
        </a:prstGeom>
        <a:no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Font typeface="Arial" panose="020B0604020202020204" pitchFamily="34" charset="0"/>
            <a:buNone/>
          </a:pPr>
          <a:r>
            <a:rPr lang="en-US" sz="2400" kern="1200" dirty="0"/>
            <a:t>Religion is something which has the capability to affect a human brain, body, physical activities and cognitive processes as well as his actions </a:t>
          </a:r>
        </a:p>
      </dsp:txBody>
      <dsp:txXfrm>
        <a:off x="998" y="267679"/>
        <a:ext cx="3892858" cy="2335715"/>
      </dsp:txXfrm>
    </dsp:sp>
    <dsp:sp modelId="{B5431C90-E4EC-40B4-B67E-0FB80F282C5D}">
      <dsp:nvSpPr>
        <dsp:cNvPr id="0" name=""/>
        <dsp:cNvSpPr/>
      </dsp:nvSpPr>
      <dsp:spPr>
        <a:xfrm>
          <a:off x="4283142" y="267679"/>
          <a:ext cx="3892858" cy="2335715"/>
        </a:xfrm>
        <a:prstGeom prst="rect">
          <a:avLst/>
        </a:prstGeom>
        <a:no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Font typeface="Arial" panose="020B0604020202020204" pitchFamily="34" charset="0"/>
            <a:buNone/>
          </a:pPr>
          <a:r>
            <a:rPr lang="en-US" sz="2400" kern="1200" dirty="0"/>
            <a:t>It impacts the business environment as well as the working of organization</a:t>
          </a:r>
        </a:p>
      </dsp:txBody>
      <dsp:txXfrm>
        <a:off x="4283142" y="267679"/>
        <a:ext cx="3892858" cy="23357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0E529B-DAC3-4D87-B6B2-2C076F199F75}">
      <dsp:nvSpPr>
        <dsp:cNvPr id="0" name=""/>
        <dsp:cNvSpPr/>
      </dsp:nvSpPr>
      <dsp:spPr>
        <a:xfrm>
          <a:off x="998" y="267679"/>
          <a:ext cx="3892858" cy="2335715"/>
        </a:xfrm>
        <a:prstGeom prst="rect">
          <a:avLst/>
        </a:prstGeom>
        <a:no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Font typeface="Arial" panose="020B0604020202020204" pitchFamily="34" charset="0"/>
            <a:buNone/>
          </a:pPr>
          <a:r>
            <a:rPr lang="en-US" sz="2300" kern="1200" dirty="0"/>
            <a:t>Our Qurans gives the best and authentic reference and it facilitates the human cognition processes</a:t>
          </a:r>
        </a:p>
      </dsp:txBody>
      <dsp:txXfrm>
        <a:off x="998" y="267679"/>
        <a:ext cx="3892858" cy="2335715"/>
      </dsp:txXfrm>
    </dsp:sp>
    <dsp:sp modelId="{3623C8E1-BA5B-4629-A6E4-0632E500688D}">
      <dsp:nvSpPr>
        <dsp:cNvPr id="0" name=""/>
        <dsp:cNvSpPr/>
      </dsp:nvSpPr>
      <dsp:spPr>
        <a:xfrm>
          <a:off x="4283142" y="267679"/>
          <a:ext cx="3892858" cy="2335715"/>
        </a:xfrm>
        <a:prstGeom prst="rect">
          <a:avLst/>
        </a:prstGeom>
        <a:no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In almost all the countries of the world organization is studied and observed as components which  implement Islamic rules and regulations</a:t>
          </a:r>
        </a:p>
      </dsp:txBody>
      <dsp:txXfrm>
        <a:off x="4283142" y="267679"/>
        <a:ext cx="3892858" cy="233571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0E529B-DAC3-4D87-B6B2-2C076F199F75}">
      <dsp:nvSpPr>
        <dsp:cNvPr id="0" name=""/>
        <dsp:cNvSpPr/>
      </dsp:nvSpPr>
      <dsp:spPr>
        <a:xfrm>
          <a:off x="566701" y="1497"/>
          <a:ext cx="2050109" cy="1230065"/>
        </a:xfrm>
        <a:prstGeom prst="rect">
          <a:avLst/>
        </a:prstGeom>
        <a:no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Font typeface="Arial" panose="020B0604020202020204" pitchFamily="34" charset="0"/>
            <a:buNone/>
          </a:pPr>
          <a:r>
            <a:rPr lang="en-US" sz="3100" kern="1200" dirty="0" err="1"/>
            <a:t>Tawheed</a:t>
          </a:r>
          <a:endParaRPr lang="en-US" sz="3100" kern="1200" dirty="0"/>
        </a:p>
      </dsp:txBody>
      <dsp:txXfrm>
        <a:off x="566701" y="1497"/>
        <a:ext cx="2050109" cy="1230065"/>
      </dsp:txXfrm>
    </dsp:sp>
    <dsp:sp modelId="{47BBD7A7-6257-47AE-B2D4-67FEE9A945CB}">
      <dsp:nvSpPr>
        <dsp:cNvPr id="0" name=""/>
        <dsp:cNvSpPr/>
      </dsp:nvSpPr>
      <dsp:spPr>
        <a:xfrm>
          <a:off x="2821821" y="1497"/>
          <a:ext cx="2050109" cy="1230065"/>
        </a:xfrm>
        <a:prstGeom prst="rect">
          <a:avLst/>
        </a:prstGeom>
        <a:no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Font typeface="Arial" panose="020B0604020202020204" pitchFamily="34" charset="0"/>
            <a:buNone/>
          </a:pPr>
          <a:r>
            <a:rPr lang="en-US" sz="3100" kern="1200" dirty="0"/>
            <a:t>Shariah</a:t>
          </a:r>
        </a:p>
      </dsp:txBody>
      <dsp:txXfrm>
        <a:off x="2821821" y="1497"/>
        <a:ext cx="2050109" cy="1230065"/>
      </dsp:txXfrm>
    </dsp:sp>
    <dsp:sp modelId="{44F8B732-22D1-40D0-9D56-9593F6658681}">
      <dsp:nvSpPr>
        <dsp:cNvPr id="0" name=""/>
        <dsp:cNvSpPr/>
      </dsp:nvSpPr>
      <dsp:spPr>
        <a:xfrm>
          <a:off x="1694261" y="1436573"/>
          <a:ext cx="2050109" cy="1230065"/>
        </a:xfrm>
        <a:prstGeom prst="rect">
          <a:avLst/>
        </a:prstGeom>
        <a:no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Font typeface="Arial" panose="020B0604020202020204" pitchFamily="34" charset="0"/>
            <a:buNone/>
          </a:pPr>
          <a:r>
            <a:rPr lang="en-US" sz="3100" kern="1200" dirty="0" err="1"/>
            <a:t>Akhlaq</a:t>
          </a:r>
          <a:endParaRPr lang="en-US" sz="3100" kern="1200" dirty="0"/>
        </a:p>
      </dsp:txBody>
      <dsp:txXfrm>
        <a:off x="1694261" y="1436573"/>
        <a:ext cx="2050109" cy="123006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F1D4F4-3AFE-4E41-AC1C-FCD318FC1F2D}">
      <dsp:nvSpPr>
        <dsp:cNvPr id="0" name=""/>
        <dsp:cNvSpPr/>
      </dsp:nvSpPr>
      <dsp:spPr>
        <a:xfrm>
          <a:off x="1200996" y="156951"/>
          <a:ext cx="4219445" cy="2511088"/>
        </a:xfrm>
        <a:prstGeom prst="rect">
          <a:avLst/>
        </a:prstGeom>
        <a:no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It explains the effects of religion on ones and organizational life also  on the employee, managers and </a:t>
          </a:r>
          <a:r>
            <a:rPr lang="en-US" sz="2300" kern="1200" dirty="0" err="1"/>
            <a:t>labour</a:t>
          </a:r>
          <a:r>
            <a:rPr lang="en-US" sz="2300" kern="1200" dirty="0"/>
            <a:t> in their decisions, actions, initiatives and approaches.</a:t>
          </a:r>
        </a:p>
      </dsp:txBody>
      <dsp:txXfrm>
        <a:off x="1200996" y="156951"/>
        <a:ext cx="4219445" cy="251108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453313-D289-42D0-B9AA-DF5D5ECCB6FE}">
      <dsp:nvSpPr>
        <dsp:cNvPr id="0" name=""/>
        <dsp:cNvSpPr/>
      </dsp:nvSpPr>
      <dsp:spPr>
        <a:xfrm>
          <a:off x="-3728077" y="-572713"/>
          <a:ext cx="4443763" cy="4443763"/>
        </a:xfrm>
        <a:prstGeom prst="blockArc">
          <a:avLst>
            <a:gd name="adj1" fmla="val 18900000"/>
            <a:gd name="adj2" fmla="val 2700000"/>
            <a:gd name="adj3" fmla="val 486"/>
          </a:avLst>
        </a:pr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FC03187-5B33-47C3-A8E4-53590256F349}">
      <dsp:nvSpPr>
        <dsp:cNvPr id="0" name=""/>
        <dsp:cNvSpPr/>
      </dsp:nvSpPr>
      <dsp:spPr>
        <a:xfrm>
          <a:off x="313786" y="206080"/>
          <a:ext cx="3092564" cy="412423"/>
        </a:xfrm>
        <a:prstGeom prst="rect">
          <a:avLst/>
        </a:prstGeom>
        <a:no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7361" tIns="33020" rIns="33020" bIns="33020" numCol="1" spcCol="1270" anchor="ctr" anchorCtr="0">
          <a:noAutofit/>
        </a:bodyPr>
        <a:lstStyle/>
        <a:p>
          <a:pPr marL="0" lvl="0" indent="0" algn="l" defTabSz="577850">
            <a:lnSpc>
              <a:spcPct val="90000"/>
            </a:lnSpc>
            <a:spcBef>
              <a:spcPct val="0"/>
            </a:spcBef>
            <a:spcAft>
              <a:spcPct val="35000"/>
            </a:spcAft>
            <a:buNone/>
          </a:pPr>
          <a:r>
            <a:rPr lang="en-US" sz="1300" kern="1200" dirty="0">
              <a:ln>
                <a:solidFill>
                  <a:sysClr val="windowText" lastClr="FFFFFF"/>
                </a:solidFill>
              </a:ln>
              <a:solidFill>
                <a:schemeClr val="tx1"/>
              </a:solidFill>
              <a:latin typeface="Abadi" panose="020B0604020104020204" pitchFamily="34" charset="0"/>
            </a:rPr>
            <a:t>1. Honesty</a:t>
          </a:r>
        </a:p>
      </dsp:txBody>
      <dsp:txXfrm>
        <a:off x="313786" y="206080"/>
        <a:ext cx="3092564" cy="412423"/>
      </dsp:txXfrm>
    </dsp:sp>
    <dsp:sp modelId="{E824F0DE-9296-47F7-BAAA-6F9DA66FE3FD}">
      <dsp:nvSpPr>
        <dsp:cNvPr id="0" name=""/>
        <dsp:cNvSpPr/>
      </dsp:nvSpPr>
      <dsp:spPr>
        <a:xfrm>
          <a:off x="56021" y="154527"/>
          <a:ext cx="515529" cy="515529"/>
        </a:xfrm>
        <a:prstGeom prst="ellipse">
          <a:avLst/>
        </a:prstGeom>
        <a:no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FC75562-B0BB-46E8-A7D1-B2DD2B3AF7EE}">
      <dsp:nvSpPr>
        <dsp:cNvPr id="0" name=""/>
        <dsp:cNvSpPr/>
      </dsp:nvSpPr>
      <dsp:spPr>
        <a:xfrm>
          <a:off x="609317" y="824518"/>
          <a:ext cx="2797033" cy="412423"/>
        </a:xfrm>
        <a:prstGeom prst="rect">
          <a:avLst/>
        </a:prstGeom>
        <a:no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7361" tIns="33020" rIns="33020" bIns="33020" numCol="1" spcCol="1270" anchor="ctr" anchorCtr="0">
          <a:noAutofit/>
        </a:bodyPr>
        <a:lstStyle/>
        <a:p>
          <a:pPr marL="0" lvl="0" indent="0" algn="l" defTabSz="577850">
            <a:lnSpc>
              <a:spcPct val="90000"/>
            </a:lnSpc>
            <a:spcBef>
              <a:spcPct val="0"/>
            </a:spcBef>
            <a:spcAft>
              <a:spcPct val="35000"/>
            </a:spcAft>
            <a:buNone/>
          </a:pPr>
          <a:r>
            <a:rPr lang="en-US" sz="1300" kern="1200" dirty="0">
              <a:ln>
                <a:solidFill>
                  <a:sysClr val="windowText" lastClr="FFFFFF"/>
                </a:solidFill>
              </a:ln>
              <a:solidFill>
                <a:schemeClr val="tx1"/>
              </a:solidFill>
              <a:latin typeface="Abadi" panose="020B0604020104020204" pitchFamily="34" charset="0"/>
            </a:rPr>
            <a:t>2. Fairness </a:t>
          </a:r>
        </a:p>
      </dsp:txBody>
      <dsp:txXfrm>
        <a:off x="609317" y="824518"/>
        <a:ext cx="2797033" cy="412423"/>
      </dsp:txXfrm>
    </dsp:sp>
    <dsp:sp modelId="{C2AA62A4-EADC-437B-89F7-EAE53EAFE27B}">
      <dsp:nvSpPr>
        <dsp:cNvPr id="0" name=""/>
        <dsp:cNvSpPr/>
      </dsp:nvSpPr>
      <dsp:spPr>
        <a:xfrm>
          <a:off x="351552" y="772965"/>
          <a:ext cx="515529" cy="515529"/>
        </a:xfrm>
        <a:prstGeom prst="ellipse">
          <a:avLst/>
        </a:prstGeom>
        <a:no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8AD989E-1C6A-482E-8076-9FC7314AED57}">
      <dsp:nvSpPr>
        <dsp:cNvPr id="0" name=""/>
        <dsp:cNvSpPr/>
      </dsp:nvSpPr>
      <dsp:spPr>
        <a:xfrm>
          <a:off x="700021" y="1442956"/>
          <a:ext cx="2706328" cy="412423"/>
        </a:xfrm>
        <a:prstGeom prst="rect">
          <a:avLst/>
        </a:prstGeom>
        <a:no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7361" tIns="33020" rIns="33020" bIns="33020" numCol="1" spcCol="1270" anchor="ctr" anchorCtr="0">
          <a:noAutofit/>
        </a:bodyPr>
        <a:lstStyle/>
        <a:p>
          <a:pPr marL="0" lvl="0" indent="0" algn="l" defTabSz="577850">
            <a:lnSpc>
              <a:spcPct val="90000"/>
            </a:lnSpc>
            <a:spcBef>
              <a:spcPct val="0"/>
            </a:spcBef>
            <a:spcAft>
              <a:spcPct val="35000"/>
            </a:spcAft>
            <a:buNone/>
          </a:pPr>
          <a:r>
            <a:rPr lang="en-US" sz="1300" kern="1200" dirty="0">
              <a:ln>
                <a:solidFill>
                  <a:sysClr val="windowText" lastClr="FFFFFF"/>
                </a:solidFill>
              </a:ln>
              <a:solidFill>
                <a:schemeClr val="tx1"/>
              </a:solidFill>
              <a:latin typeface="Abadi" panose="020B0604020104020204" pitchFamily="34" charset="0"/>
            </a:rPr>
            <a:t>3. Justice in employees employer relationship. </a:t>
          </a:r>
        </a:p>
      </dsp:txBody>
      <dsp:txXfrm>
        <a:off x="700021" y="1442956"/>
        <a:ext cx="2706328" cy="412423"/>
      </dsp:txXfrm>
    </dsp:sp>
    <dsp:sp modelId="{D339F810-37CB-4840-8816-E84D35BD4E53}">
      <dsp:nvSpPr>
        <dsp:cNvPr id="0" name=""/>
        <dsp:cNvSpPr/>
      </dsp:nvSpPr>
      <dsp:spPr>
        <a:xfrm>
          <a:off x="442256" y="1391403"/>
          <a:ext cx="515529" cy="515529"/>
        </a:xfrm>
        <a:prstGeom prst="ellipse">
          <a:avLst/>
        </a:prstGeom>
        <a:no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DC7E39C-C492-4EAD-BB31-23713097FAA7}">
      <dsp:nvSpPr>
        <dsp:cNvPr id="0" name=""/>
        <dsp:cNvSpPr/>
      </dsp:nvSpPr>
      <dsp:spPr>
        <a:xfrm>
          <a:off x="609317" y="2061394"/>
          <a:ext cx="2797033" cy="412423"/>
        </a:xfrm>
        <a:prstGeom prst="rect">
          <a:avLst/>
        </a:prstGeom>
        <a:no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7361" tIns="33020" rIns="33020" bIns="33020" numCol="1" spcCol="1270" anchor="ctr" anchorCtr="0">
          <a:noAutofit/>
        </a:bodyPr>
        <a:lstStyle/>
        <a:p>
          <a:pPr marL="0" lvl="0" indent="0" algn="l" defTabSz="577850">
            <a:lnSpc>
              <a:spcPct val="90000"/>
            </a:lnSpc>
            <a:spcBef>
              <a:spcPct val="0"/>
            </a:spcBef>
            <a:spcAft>
              <a:spcPct val="35000"/>
            </a:spcAft>
            <a:buNone/>
          </a:pPr>
          <a:r>
            <a:rPr lang="en-US" sz="1300" kern="1200" dirty="0">
              <a:ln>
                <a:solidFill>
                  <a:sysClr val="windowText" lastClr="FFFFFF"/>
                </a:solidFill>
              </a:ln>
              <a:solidFill>
                <a:schemeClr val="tx1"/>
              </a:solidFill>
              <a:latin typeface="Abadi" panose="020B0604020104020204" pitchFamily="34" charset="0"/>
            </a:rPr>
            <a:t>4. Learning skills </a:t>
          </a:r>
        </a:p>
      </dsp:txBody>
      <dsp:txXfrm>
        <a:off x="609317" y="2061394"/>
        <a:ext cx="2797033" cy="412423"/>
      </dsp:txXfrm>
    </dsp:sp>
    <dsp:sp modelId="{EAC6028D-DD68-49DA-9F36-1161BDA59D67}">
      <dsp:nvSpPr>
        <dsp:cNvPr id="0" name=""/>
        <dsp:cNvSpPr/>
      </dsp:nvSpPr>
      <dsp:spPr>
        <a:xfrm>
          <a:off x="351552" y="2009841"/>
          <a:ext cx="515529" cy="515529"/>
        </a:xfrm>
        <a:prstGeom prst="ellipse">
          <a:avLst/>
        </a:prstGeom>
        <a:no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1F90F64-2BBB-48CE-905B-73A039048601}">
      <dsp:nvSpPr>
        <dsp:cNvPr id="0" name=""/>
        <dsp:cNvSpPr/>
      </dsp:nvSpPr>
      <dsp:spPr>
        <a:xfrm>
          <a:off x="313786" y="2679832"/>
          <a:ext cx="3092564" cy="412423"/>
        </a:xfrm>
        <a:prstGeom prst="rect">
          <a:avLst/>
        </a:prstGeom>
        <a:no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7361" tIns="33020" rIns="33020" bIns="33020" numCol="1" spcCol="1270" anchor="ctr" anchorCtr="0">
          <a:noAutofit/>
        </a:bodyPr>
        <a:lstStyle/>
        <a:p>
          <a:pPr marL="0" lvl="0" indent="0" algn="l" defTabSz="577850">
            <a:lnSpc>
              <a:spcPct val="90000"/>
            </a:lnSpc>
            <a:spcBef>
              <a:spcPct val="0"/>
            </a:spcBef>
            <a:spcAft>
              <a:spcPct val="35000"/>
            </a:spcAft>
            <a:buNone/>
          </a:pPr>
          <a:r>
            <a:rPr lang="en-US" sz="1300" kern="1200" dirty="0">
              <a:ln>
                <a:solidFill>
                  <a:sysClr val="windowText" lastClr="FFFFFF"/>
                </a:solidFill>
              </a:ln>
              <a:solidFill>
                <a:schemeClr val="tx1"/>
              </a:solidFill>
              <a:latin typeface="Abadi" panose="020B0604020104020204" pitchFamily="34" charset="0"/>
            </a:rPr>
            <a:t>5. Struggle for good work </a:t>
          </a:r>
        </a:p>
      </dsp:txBody>
      <dsp:txXfrm>
        <a:off x="313786" y="2679832"/>
        <a:ext cx="3092564" cy="412423"/>
      </dsp:txXfrm>
    </dsp:sp>
    <dsp:sp modelId="{71EDE3C9-0F69-4A3D-ACA7-EE0A3E9A36D6}">
      <dsp:nvSpPr>
        <dsp:cNvPr id="0" name=""/>
        <dsp:cNvSpPr/>
      </dsp:nvSpPr>
      <dsp:spPr>
        <a:xfrm>
          <a:off x="56021" y="2628279"/>
          <a:ext cx="515529" cy="515529"/>
        </a:xfrm>
        <a:prstGeom prst="ellipse">
          <a:avLst/>
        </a:prstGeom>
        <a:no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453313-D289-42D0-B9AA-DF5D5ECCB6FE}">
      <dsp:nvSpPr>
        <dsp:cNvPr id="0" name=""/>
        <dsp:cNvSpPr/>
      </dsp:nvSpPr>
      <dsp:spPr>
        <a:xfrm>
          <a:off x="-3728077" y="-572713"/>
          <a:ext cx="4443763" cy="4443763"/>
        </a:xfrm>
        <a:prstGeom prst="blockArc">
          <a:avLst>
            <a:gd name="adj1" fmla="val 18900000"/>
            <a:gd name="adj2" fmla="val 2700000"/>
            <a:gd name="adj3" fmla="val 486"/>
          </a:avLst>
        </a:pr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FC03187-5B33-47C3-A8E4-53590256F349}">
      <dsp:nvSpPr>
        <dsp:cNvPr id="0" name=""/>
        <dsp:cNvSpPr/>
      </dsp:nvSpPr>
      <dsp:spPr>
        <a:xfrm>
          <a:off x="460232" y="329833"/>
          <a:ext cx="2946117" cy="659667"/>
        </a:xfrm>
        <a:prstGeom prst="rect">
          <a:avLst/>
        </a:prstGeom>
        <a:solidFill>
          <a:srgbClr val="FFC0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3611" tIns="40640" rIns="40640" bIns="40640" numCol="1" spcCol="1270" anchor="ctr" anchorCtr="0">
          <a:noAutofit/>
        </a:bodyPr>
        <a:lstStyle/>
        <a:p>
          <a:pPr marL="0" lvl="0" indent="0" algn="l" defTabSz="711200">
            <a:lnSpc>
              <a:spcPct val="90000"/>
            </a:lnSpc>
            <a:spcBef>
              <a:spcPct val="0"/>
            </a:spcBef>
            <a:spcAft>
              <a:spcPct val="35000"/>
            </a:spcAft>
            <a:buNone/>
          </a:pPr>
          <a:r>
            <a:rPr lang="en-US" sz="1600" kern="1200" dirty="0">
              <a:solidFill>
                <a:sysClr val="windowText" lastClr="FFFFFF"/>
              </a:solidFill>
              <a:latin typeface="Source Code Pro" panose="020B0604020202020204" charset="0"/>
            </a:rPr>
            <a:t>Transparent</a:t>
          </a:r>
        </a:p>
      </dsp:txBody>
      <dsp:txXfrm>
        <a:off x="460232" y="329833"/>
        <a:ext cx="2946117" cy="659667"/>
      </dsp:txXfrm>
    </dsp:sp>
    <dsp:sp modelId="{E824F0DE-9296-47F7-BAAA-6F9DA66FE3FD}">
      <dsp:nvSpPr>
        <dsp:cNvPr id="0" name=""/>
        <dsp:cNvSpPr/>
      </dsp:nvSpPr>
      <dsp:spPr>
        <a:xfrm>
          <a:off x="47940" y="247375"/>
          <a:ext cx="824584" cy="82458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55F0516-8A4C-4996-8FE4-912641C8EBE1}">
      <dsp:nvSpPr>
        <dsp:cNvPr id="0" name=""/>
        <dsp:cNvSpPr/>
      </dsp:nvSpPr>
      <dsp:spPr>
        <a:xfrm>
          <a:off x="700021" y="1319334"/>
          <a:ext cx="2706328" cy="659667"/>
        </a:xfrm>
        <a:prstGeom prst="rect">
          <a:avLst/>
        </a:prstGeom>
        <a:solidFill>
          <a:srgbClr val="FFC0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3611" tIns="40640" rIns="40640" bIns="40640" numCol="1" spcCol="1270" anchor="ctr" anchorCtr="0">
          <a:noAutofit/>
        </a:bodyPr>
        <a:lstStyle/>
        <a:p>
          <a:pPr marL="0" lvl="0" indent="0" algn="l" defTabSz="711200">
            <a:lnSpc>
              <a:spcPct val="90000"/>
            </a:lnSpc>
            <a:spcBef>
              <a:spcPct val="0"/>
            </a:spcBef>
            <a:spcAft>
              <a:spcPct val="35000"/>
            </a:spcAft>
            <a:buNone/>
          </a:pPr>
          <a:r>
            <a:rPr lang="en-US" sz="1600" kern="1200" dirty="0">
              <a:solidFill>
                <a:sysClr val="windowText" lastClr="FFFFFF"/>
              </a:solidFill>
              <a:latin typeface="Source Code Pro" panose="020B0604020202020204" charset="0"/>
            </a:rPr>
            <a:t>Responsible</a:t>
          </a:r>
        </a:p>
      </dsp:txBody>
      <dsp:txXfrm>
        <a:off x="700021" y="1319334"/>
        <a:ext cx="2706328" cy="659667"/>
      </dsp:txXfrm>
    </dsp:sp>
    <dsp:sp modelId="{F0051416-A859-4630-BEF9-DECB077D6591}">
      <dsp:nvSpPr>
        <dsp:cNvPr id="0" name=""/>
        <dsp:cNvSpPr/>
      </dsp:nvSpPr>
      <dsp:spPr>
        <a:xfrm>
          <a:off x="287729" y="1236876"/>
          <a:ext cx="824584" cy="82458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A61EA8A-50F5-4A91-8F36-A83980982C7C}">
      <dsp:nvSpPr>
        <dsp:cNvPr id="0" name=""/>
        <dsp:cNvSpPr/>
      </dsp:nvSpPr>
      <dsp:spPr>
        <a:xfrm>
          <a:off x="460232" y="2308835"/>
          <a:ext cx="2946117" cy="659667"/>
        </a:xfrm>
        <a:prstGeom prst="rect">
          <a:avLst/>
        </a:prstGeom>
        <a:solidFill>
          <a:srgbClr val="FFC0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3611" tIns="40640" rIns="40640" bIns="40640" numCol="1" spcCol="1270" anchor="ctr" anchorCtr="0">
          <a:noAutofit/>
        </a:bodyPr>
        <a:lstStyle/>
        <a:p>
          <a:pPr marL="0" lvl="0" indent="0" algn="l" defTabSz="711200">
            <a:lnSpc>
              <a:spcPct val="90000"/>
            </a:lnSpc>
            <a:spcBef>
              <a:spcPct val="0"/>
            </a:spcBef>
            <a:spcAft>
              <a:spcPct val="35000"/>
            </a:spcAft>
            <a:buNone/>
          </a:pPr>
          <a:r>
            <a:rPr lang="en-US" sz="1600" kern="1200" dirty="0">
              <a:solidFill>
                <a:sysClr val="windowText" lastClr="FFFFFF"/>
              </a:solidFill>
              <a:latin typeface="Source Code Pro" panose="020B0604020202020204" charset="0"/>
            </a:rPr>
            <a:t>Committed to serve the public interest</a:t>
          </a:r>
        </a:p>
      </dsp:txBody>
      <dsp:txXfrm>
        <a:off x="460232" y="2308835"/>
        <a:ext cx="2946117" cy="659667"/>
      </dsp:txXfrm>
    </dsp:sp>
    <dsp:sp modelId="{FF5445FA-D495-47DD-AC88-69AD03BD425A}">
      <dsp:nvSpPr>
        <dsp:cNvPr id="0" name=""/>
        <dsp:cNvSpPr/>
      </dsp:nvSpPr>
      <dsp:spPr>
        <a:xfrm>
          <a:off x="47940" y="2226376"/>
          <a:ext cx="824584" cy="82458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D883AD-F79B-44BA-84B2-42B7DB324E40}">
      <dsp:nvSpPr>
        <dsp:cNvPr id="0" name=""/>
        <dsp:cNvSpPr/>
      </dsp:nvSpPr>
      <dsp:spPr>
        <a:xfrm rot="16200000">
          <a:off x="890415" y="1239938"/>
          <a:ext cx="2598270" cy="1584529"/>
        </a:xfrm>
        <a:prstGeom prst="round2SameRect">
          <a:avLst>
            <a:gd name="adj1" fmla="val 16670"/>
            <a:gd name="adj2" fmla="val 0"/>
          </a:avLst>
        </a:prstGeom>
        <a:solidFill>
          <a:schemeClr val="accent6">
            <a:tint val="40000"/>
            <a:hueOff val="0"/>
            <a:satOff val="0"/>
            <a:lumOff val="0"/>
            <a:alphaOff val="0"/>
          </a:schemeClr>
        </a:solidFill>
        <a:ln w="19050" cap="flat" cmpd="sng" algn="ctr">
          <a:solidFill>
            <a:schemeClr val="accent6">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txBody>
        <a:bodyPr spcFirstLastPara="0" vert="horz" wrap="square" lIns="49530" tIns="82550" rIns="74295" bIns="82550" numCol="1" spcCol="1270" anchor="t" anchorCtr="0">
          <a:noAutofit/>
        </a:bodyPr>
        <a:lstStyle/>
        <a:p>
          <a:pPr marL="0" lvl="0" indent="0" algn="ctr" defTabSz="577850">
            <a:lnSpc>
              <a:spcPct val="90000"/>
            </a:lnSpc>
            <a:spcBef>
              <a:spcPct val="0"/>
            </a:spcBef>
            <a:spcAft>
              <a:spcPct val="35000"/>
            </a:spcAft>
            <a:buNone/>
          </a:pPr>
          <a:endParaRPr lang="en-US" sz="1300" b="1" kern="1200" dirty="0">
            <a:solidFill>
              <a:schemeClr val="bg1"/>
            </a:solidFill>
            <a:latin typeface="Source Code Pro" panose="020B0604020202020204" charset="0"/>
          </a:endParaRPr>
        </a:p>
        <a:p>
          <a:pPr marL="0" lvl="0" indent="0" algn="ctr" defTabSz="577850">
            <a:lnSpc>
              <a:spcPct val="90000"/>
            </a:lnSpc>
            <a:spcBef>
              <a:spcPct val="0"/>
            </a:spcBef>
            <a:spcAft>
              <a:spcPct val="35000"/>
            </a:spcAft>
            <a:buNone/>
          </a:pPr>
          <a:endParaRPr lang="en-US" sz="1300" b="1" kern="1200" dirty="0">
            <a:solidFill>
              <a:schemeClr val="bg1"/>
            </a:solidFill>
            <a:latin typeface="Source Code Pro" panose="020B0604020202020204" charset="0"/>
          </a:endParaRPr>
        </a:p>
        <a:p>
          <a:pPr marL="0" lvl="0" indent="0" algn="ctr" defTabSz="577850">
            <a:lnSpc>
              <a:spcPct val="90000"/>
            </a:lnSpc>
            <a:spcBef>
              <a:spcPct val="0"/>
            </a:spcBef>
            <a:spcAft>
              <a:spcPct val="35000"/>
            </a:spcAft>
            <a:buNone/>
          </a:pPr>
          <a:endParaRPr lang="en-US" sz="1300" b="1" kern="1200" dirty="0">
            <a:solidFill>
              <a:schemeClr val="bg1"/>
            </a:solidFill>
            <a:latin typeface="Source Code Pro" panose="020B0604020202020204" charset="0"/>
          </a:endParaRPr>
        </a:p>
        <a:p>
          <a:pPr marL="0" lvl="0" indent="0" algn="ctr" defTabSz="577850">
            <a:lnSpc>
              <a:spcPct val="90000"/>
            </a:lnSpc>
            <a:spcBef>
              <a:spcPct val="0"/>
            </a:spcBef>
            <a:spcAft>
              <a:spcPct val="35000"/>
            </a:spcAft>
            <a:buNone/>
          </a:pPr>
          <a:endParaRPr lang="en-US" sz="2000" b="1" kern="1200" dirty="0">
            <a:solidFill>
              <a:schemeClr val="bg1"/>
            </a:solidFill>
            <a:latin typeface="Source Code Pro" panose="020B0604020202020204" charset="0"/>
          </a:endParaRPr>
        </a:p>
        <a:p>
          <a:pPr marL="0" lvl="0" indent="0" algn="ctr" defTabSz="577850">
            <a:lnSpc>
              <a:spcPct val="90000"/>
            </a:lnSpc>
            <a:spcBef>
              <a:spcPct val="0"/>
            </a:spcBef>
            <a:spcAft>
              <a:spcPct val="35000"/>
            </a:spcAft>
            <a:buNone/>
          </a:pPr>
          <a:r>
            <a:rPr lang="en-US" sz="2000" b="1" kern="1200" dirty="0">
              <a:solidFill>
                <a:schemeClr val="bg1"/>
              </a:solidFill>
              <a:latin typeface="Source Code Pro" panose="020B0604020202020204" charset="0"/>
            </a:rPr>
            <a:t>Islamic Work Ethics</a:t>
          </a:r>
        </a:p>
      </dsp:txBody>
      <dsp:txXfrm rot="5400000">
        <a:off x="1474649" y="810432"/>
        <a:ext cx="1507165" cy="2443542"/>
      </dsp:txXfrm>
    </dsp:sp>
    <dsp:sp modelId="{C7C5794A-EC59-4AF8-A48A-89A11AB432D4}">
      <dsp:nvSpPr>
        <dsp:cNvPr id="0" name=""/>
        <dsp:cNvSpPr/>
      </dsp:nvSpPr>
      <dsp:spPr>
        <a:xfrm rot="5400000">
          <a:off x="2559594" y="1149879"/>
          <a:ext cx="2598244" cy="1679994"/>
        </a:xfrm>
        <a:prstGeom prst="round2SameRect">
          <a:avLst>
            <a:gd name="adj1" fmla="val 16670"/>
            <a:gd name="adj2" fmla="val 0"/>
          </a:avLst>
        </a:prstGeom>
        <a:solidFill>
          <a:schemeClr val="accent6">
            <a:tint val="40000"/>
            <a:hueOff val="0"/>
            <a:satOff val="0"/>
            <a:lumOff val="0"/>
            <a:alphaOff val="0"/>
          </a:schemeClr>
        </a:solidFill>
        <a:ln w="19050" cap="flat" cmpd="sng" algn="ctr">
          <a:solidFill>
            <a:schemeClr val="accent6">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txBody>
        <a:bodyPr spcFirstLastPara="0" vert="horz" wrap="square" lIns="74295" tIns="82550" rIns="49530" bIns="82550" numCol="1" spcCol="1270" anchor="t" anchorCtr="0">
          <a:noAutofit/>
        </a:bodyPr>
        <a:lstStyle/>
        <a:p>
          <a:pPr marL="0" lvl="0" indent="0" algn="ctr" defTabSz="577850">
            <a:lnSpc>
              <a:spcPct val="90000"/>
            </a:lnSpc>
            <a:spcBef>
              <a:spcPct val="0"/>
            </a:spcBef>
            <a:spcAft>
              <a:spcPct val="35000"/>
            </a:spcAft>
            <a:buNone/>
          </a:pPr>
          <a:endParaRPr lang="en-US" sz="1300" b="1" kern="1200" dirty="0">
            <a:solidFill>
              <a:schemeClr val="bg1"/>
            </a:solidFill>
            <a:latin typeface="Source Code Pro" panose="020B0604020202020204" charset="0"/>
          </a:endParaRPr>
        </a:p>
        <a:p>
          <a:pPr marL="0" lvl="0" indent="0" algn="ctr" defTabSz="577850">
            <a:lnSpc>
              <a:spcPct val="90000"/>
            </a:lnSpc>
            <a:spcBef>
              <a:spcPct val="0"/>
            </a:spcBef>
            <a:spcAft>
              <a:spcPct val="35000"/>
            </a:spcAft>
            <a:buNone/>
          </a:pPr>
          <a:r>
            <a:rPr lang="en-US" sz="1300" b="1" kern="1200" dirty="0">
              <a:solidFill>
                <a:schemeClr val="bg1"/>
              </a:solidFill>
              <a:latin typeface="Source Code Pro" panose="020B0604020202020204" charset="0"/>
            </a:rPr>
            <a:t>Higher organizational commitment,  Innovation. Job Satisfaction and Performance, OCB. </a:t>
          </a:r>
        </a:p>
      </dsp:txBody>
      <dsp:txXfrm rot="-5400000">
        <a:off x="3018719" y="772780"/>
        <a:ext cx="1597969" cy="2434194"/>
      </dsp:txXfrm>
    </dsp:sp>
    <dsp:sp modelId="{A440EF54-64A3-4F2A-A570-89DE9AA7A37E}">
      <dsp:nvSpPr>
        <dsp:cNvPr id="0" name=""/>
        <dsp:cNvSpPr/>
      </dsp:nvSpPr>
      <dsp:spPr>
        <a:xfrm>
          <a:off x="2189387" y="0"/>
          <a:ext cx="1669165" cy="1669084"/>
        </a:xfrm>
        <a:prstGeom prst="circularArrow">
          <a:avLst>
            <a:gd name="adj1" fmla="val 12500"/>
            <a:gd name="adj2" fmla="val 1142322"/>
            <a:gd name="adj3" fmla="val 20457678"/>
            <a:gd name="adj4" fmla="val 10800000"/>
            <a:gd name="adj5" fmla="val 12500"/>
          </a:avLst>
        </a:prstGeom>
        <a:solidFill>
          <a:schemeClr val="lt1">
            <a:hueOff val="0"/>
            <a:satOff val="0"/>
            <a:lumOff val="0"/>
            <a:alphaOff val="0"/>
          </a:schemeClr>
        </a:solidFill>
        <a:ln w="19050" cap="flat" cmpd="sng" algn="ctr">
          <a:solidFill>
            <a:schemeClr val="accent6">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F634D5B7-0468-4A25-B675-67DD0E744A9D}">
      <dsp:nvSpPr>
        <dsp:cNvPr id="0" name=""/>
        <dsp:cNvSpPr/>
      </dsp:nvSpPr>
      <dsp:spPr>
        <a:xfrm rot="10800000">
          <a:off x="2189387" y="2394915"/>
          <a:ext cx="1669165" cy="1669084"/>
        </a:xfrm>
        <a:prstGeom prst="circularArrow">
          <a:avLst>
            <a:gd name="adj1" fmla="val 12500"/>
            <a:gd name="adj2" fmla="val 1142322"/>
            <a:gd name="adj3" fmla="val 20457678"/>
            <a:gd name="adj4" fmla="val 10800000"/>
            <a:gd name="adj5" fmla="val 12500"/>
          </a:avLst>
        </a:prstGeom>
        <a:solidFill>
          <a:schemeClr val="lt1">
            <a:hueOff val="0"/>
            <a:satOff val="0"/>
            <a:lumOff val="0"/>
            <a:alphaOff val="0"/>
          </a:schemeClr>
        </a:solidFill>
        <a:ln w="19050" cap="flat" cmpd="sng" algn="ctr">
          <a:solidFill>
            <a:schemeClr val="accent6">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c6f80d1f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c6f80d1f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c6f80d1ff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c6f80d1ff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56745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c6f80d1ff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c6f80d1ff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537184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c6f80d1ff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c6f80d1ff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432302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c6f80d1ff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c6f80d1ff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062570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c6f80d1ff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c6f80d1ff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410786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i="1" dirty="0">
                <a:ea typeface="ＭＳ Ｐゴシック" pitchFamily="34" charset="-128"/>
              </a:rPr>
              <a:t>Organizational behavior (OB) </a:t>
            </a:r>
            <a:r>
              <a:rPr lang="en-US" dirty="0">
                <a:ea typeface="ＭＳ Ｐゴシック" pitchFamily="34" charset="-128"/>
              </a:rPr>
              <a:t>is a field of study that investigates the impact that individuals, groups, and structure have on behavior within organizations for the purpose of applying such knowledge toward</a:t>
            </a:r>
            <a:r>
              <a:rPr lang="en-US" baseline="0" dirty="0">
                <a:ea typeface="ＭＳ Ｐゴシック" pitchFamily="34" charset="-128"/>
              </a:rPr>
              <a:t> improving an organization’s effectiveness</a:t>
            </a:r>
            <a:r>
              <a:rPr lang="en-US" dirty="0">
                <a:ea typeface="ＭＳ Ｐゴシック" pitchFamily="34" charset="-128"/>
              </a:rPr>
              <a:t>. More specifically, OB explores motivation; leader behavior and power; interpersonal communication; group structure and processes; attitude development and perception; change processes; conflict and negotiation; and work design. </a:t>
            </a:r>
          </a:p>
        </p:txBody>
      </p:sp>
      <p:sp>
        <p:nvSpPr>
          <p:cNvPr id="337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AC53AB-1BDB-464B-ADA0-27FCB8A27F53}" type="slidenum">
              <a:rPr lang="en-US">
                <a:ea typeface="ＭＳ Ｐゴシック" pitchFamily="-72" charset="-128"/>
                <a:cs typeface="ＭＳ Ｐゴシック" pitchFamily="-72" charset="-128"/>
              </a:rPr>
              <a:pPr fontAlgn="base">
                <a:spcBef>
                  <a:spcPct val="0"/>
                </a:spcBef>
                <a:spcAft>
                  <a:spcPct val="0"/>
                </a:spcAft>
                <a:defRPr/>
              </a:pPr>
              <a:t>15</a:t>
            </a:fld>
            <a:endParaRPr lang="en-US">
              <a:ea typeface="ＭＳ Ｐゴシック" pitchFamily="-72" charset="-128"/>
              <a:cs typeface="ＭＳ Ｐゴシック" pitchFamily="-72" charset="-128"/>
            </a:endParaRPr>
          </a:p>
        </p:txBody>
      </p:sp>
    </p:spTree>
    <p:extLst>
      <p:ext uri="{BB962C8B-B14F-4D97-AF65-F5344CB8AC3E}">
        <p14:creationId xmlns:p14="http://schemas.microsoft.com/office/powerpoint/2010/main" val="6836351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ea typeface="ＭＳ Ｐゴシック" pitchFamily="34" charset="-128"/>
              </a:rPr>
              <a:t>Many people say that the ideas and concepts of OB are common sense. However, the systematic study of OB has come closer to finding ways to predict the behavior of individuals and groups through</a:t>
            </a:r>
            <a:r>
              <a:rPr lang="en-US" baseline="0" dirty="0">
                <a:ea typeface="ＭＳ Ｐゴシック" pitchFamily="34" charset="-128"/>
              </a:rPr>
              <a:t> </a:t>
            </a:r>
            <a:r>
              <a:rPr lang="en-US" dirty="0">
                <a:ea typeface="ＭＳ Ｐゴシック" pitchFamily="34" charset="-128"/>
              </a:rPr>
              <a:t>an understanding of the situation and composition of the people. Evidence-based management (EBM</a:t>
            </a:r>
            <a:r>
              <a:rPr lang="en-US" baseline="0" dirty="0">
                <a:ea typeface="ＭＳ Ｐゴシック" pitchFamily="34" charset="-128"/>
              </a:rPr>
              <a:t>) complements systematic study by basing managerial decisions on the best available scientific evidence.</a:t>
            </a:r>
            <a:r>
              <a:rPr lang="en-US" dirty="0">
                <a:ea typeface="ＭＳ Ｐゴシック" pitchFamily="34" charset="-128"/>
              </a:rPr>
              <a:t> </a:t>
            </a:r>
          </a:p>
          <a:p>
            <a:pPr eaLnBrk="1" hangingPunct="1">
              <a:spcBef>
                <a:spcPct val="0"/>
              </a:spcBef>
            </a:pPr>
            <a:endParaRPr lang="en-US" dirty="0">
              <a:ea typeface="ＭＳ Ｐゴシック" pitchFamily="34" charset="-128"/>
            </a:endParaRPr>
          </a:p>
          <a:p>
            <a:pPr eaLnBrk="1" hangingPunct="1">
              <a:spcBef>
                <a:spcPct val="0"/>
              </a:spcBef>
            </a:pPr>
            <a:r>
              <a:rPr lang="en-US" dirty="0">
                <a:ea typeface="ＭＳ Ｐゴシック" pitchFamily="34" charset="-128"/>
              </a:rPr>
              <a:t>“Intuition” is a decision-making approach advocated by numerous managers and pundits. However, if we make all decisions with intuition or gut instinct, we’re likely working with incomplete information. EBM and the systematic study of behavior enhance the understanding of these internal contributors to organization behavior.  </a:t>
            </a:r>
          </a:p>
          <a:p>
            <a:pPr eaLnBrk="1" hangingPunct="1">
              <a:spcBef>
                <a:spcPct val="0"/>
              </a:spcBef>
            </a:pPr>
            <a:endParaRPr lang="en-US" dirty="0">
              <a:ea typeface="ＭＳ Ｐゴシック" pitchFamily="34" charset="-128"/>
            </a:endParaRPr>
          </a:p>
          <a:p>
            <a:pPr eaLnBrk="1" hangingPunct="1">
              <a:spcBef>
                <a:spcPct val="0"/>
              </a:spcBef>
            </a:pPr>
            <a:r>
              <a:rPr lang="en-US" dirty="0">
                <a:ea typeface="ＭＳ Ｐゴシック" pitchFamily="34" charset="-128"/>
              </a:rPr>
              <a:t>The recent availability of “big data” shows promise for the field of OB, potentially providing evidence that can be used to support intuition and experience. </a:t>
            </a:r>
          </a:p>
        </p:txBody>
      </p:sp>
      <p:sp>
        <p:nvSpPr>
          <p:cNvPr id="358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FBAF58-5253-4EEA-8C33-AB4EA96E8930}" type="slidenum">
              <a:rPr lang="en-US">
                <a:ea typeface="ＭＳ Ｐゴシック" pitchFamily="-72" charset="-128"/>
                <a:cs typeface="ＭＳ Ｐゴシック" pitchFamily="-72" charset="-128"/>
              </a:rPr>
              <a:pPr fontAlgn="base">
                <a:spcBef>
                  <a:spcPct val="0"/>
                </a:spcBef>
                <a:spcAft>
                  <a:spcPct val="0"/>
                </a:spcAft>
                <a:defRPr/>
              </a:pPr>
              <a:t>16</a:t>
            </a:fld>
            <a:endParaRPr lang="en-US">
              <a:ea typeface="ＭＳ Ｐゴシック" pitchFamily="-72" charset="-128"/>
              <a:cs typeface="ＭＳ Ｐゴシック" pitchFamily="-72" charset="-128"/>
            </a:endParaRPr>
          </a:p>
        </p:txBody>
      </p:sp>
    </p:spTree>
    <p:extLst>
      <p:ext uri="{BB962C8B-B14F-4D97-AF65-F5344CB8AC3E}">
        <p14:creationId xmlns:p14="http://schemas.microsoft.com/office/powerpoint/2010/main" val="11952719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737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ea typeface="ＭＳ Ｐゴシック" pitchFamily="34" charset="-128"/>
              </a:rPr>
              <a:t>This book proposes three types of variables</a:t>
            </a:r>
            <a:r>
              <a:rPr lang="en-US" baseline="0" dirty="0">
                <a:ea typeface="ＭＳ Ｐゴシック" pitchFamily="34" charset="-128"/>
              </a:rPr>
              <a:t> – inputs</a:t>
            </a:r>
            <a:r>
              <a:rPr lang="en-US" dirty="0">
                <a:ea typeface="ＭＳ Ｐゴシック" pitchFamily="34" charset="-128"/>
              </a:rPr>
              <a:t>, processes, and outcomes</a:t>
            </a:r>
            <a:r>
              <a:rPr lang="en-US" baseline="0" dirty="0">
                <a:ea typeface="ＭＳ Ｐゴシック" pitchFamily="34" charset="-128"/>
              </a:rPr>
              <a:t> – at </a:t>
            </a:r>
            <a:r>
              <a:rPr lang="en-US" dirty="0">
                <a:ea typeface="ＭＳ Ｐゴシック" pitchFamily="34" charset="-128"/>
              </a:rPr>
              <a:t>three levels of analysis: individual, group, and organizational.</a:t>
            </a:r>
          </a:p>
          <a:p>
            <a:pPr eaLnBrk="1" hangingPunct="1">
              <a:spcBef>
                <a:spcPct val="0"/>
              </a:spcBef>
            </a:pPr>
            <a:endParaRPr lang="en-US" dirty="0">
              <a:ea typeface="ＭＳ Ｐゴシック" pitchFamily="34" charset="-128"/>
            </a:endParaRPr>
          </a:p>
          <a:p>
            <a:pPr eaLnBrk="1" hangingPunct="1">
              <a:spcBef>
                <a:spcPct val="0"/>
              </a:spcBef>
            </a:pPr>
            <a:r>
              <a:rPr lang="en-US" dirty="0">
                <a:ea typeface="ＭＳ Ｐゴシック" pitchFamily="34" charset="-128"/>
              </a:rPr>
              <a:t>The basic OB model here</a:t>
            </a:r>
            <a:r>
              <a:rPr lang="en-US" baseline="0" dirty="0">
                <a:ea typeface="ＭＳ Ｐゴシック" pitchFamily="34" charset="-128"/>
              </a:rPr>
              <a:t> </a:t>
            </a:r>
            <a:r>
              <a:rPr lang="en-US" dirty="0">
                <a:ea typeface="ＭＳ Ｐゴシック" pitchFamily="34" charset="-128"/>
              </a:rPr>
              <a:t>proceeds from left to right, with inputs leading to processes and processes leading to outcomes. Notice that the model also shows that outcomes can influence inputs in the future.</a:t>
            </a:r>
          </a:p>
          <a:p>
            <a:pPr eaLnBrk="1" hangingPunct="1">
              <a:spcBef>
                <a:spcPct val="0"/>
              </a:spcBef>
            </a:pPr>
            <a:endParaRPr lang="en-US" dirty="0">
              <a:ea typeface="ＭＳ Ｐゴシック" pitchFamily="34" charset="-128"/>
            </a:endParaRPr>
          </a:p>
        </p:txBody>
      </p:sp>
      <p:sp>
        <p:nvSpPr>
          <p:cNvPr id="727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15D9A74-ADA1-412B-828A-ECA313F3A9A1}" type="slidenum">
              <a:rPr lang="en-US">
                <a:ea typeface="ＭＳ Ｐゴシック" pitchFamily="-72" charset="-128"/>
                <a:cs typeface="ＭＳ Ｐゴシック" pitchFamily="-72" charset="-128"/>
              </a:rPr>
              <a:pPr fontAlgn="base">
                <a:spcBef>
                  <a:spcPct val="0"/>
                </a:spcBef>
                <a:spcAft>
                  <a:spcPct val="0"/>
                </a:spcAft>
                <a:defRPr/>
              </a:pPr>
              <a:t>17</a:t>
            </a:fld>
            <a:endParaRPr lang="en-US">
              <a:ea typeface="ＭＳ Ｐゴシック" pitchFamily="-72" charset="-128"/>
              <a:cs typeface="ＭＳ Ｐゴシック" pitchFamily="-72" charset="-128"/>
            </a:endParaRPr>
          </a:p>
        </p:txBody>
      </p:sp>
    </p:spTree>
    <p:extLst>
      <p:ext uri="{BB962C8B-B14F-4D97-AF65-F5344CB8AC3E}">
        <p14:creationId xmlns:p14="http://schemas.microsoft.com/office/powerpoint/2010/main" val="834212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921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ea typeface="ＭＳ Ｐゴシック" pitchFamily="34" charset="-128"/>
              </a:rPr>
              <a:t>This first chapter has provided a firm foundation that will be the basis for the study</a:t>
            </a:r>
            <a:r>
              <a:rPr lang="en-US" baseline="0" dirty="0">
                <a:ea typeface="ＭＳ Ｐゴシック" pitchFamily="34" charset="-128"/>
              </a:rPr>
              <a:t> </a:t>
            </a:r>
            <a:r>
              <a:rPr lang="en-US" dirty="0">
                <a:ea typeface="ＭＳ Ｐゴシック" pitchFamily="34" charset="-128"/>
              </a:rPr>
              <a:t>and application of concepts and practices that make the young professional more successful in productivity, job satisfaction, and career development. The systematic study of OB can improve predictability of behavior</a:t>
            </a:r>
            <a:r>
              <a:rPr lang="en-US" baseline="0" dirty="0">
                <a:ea typeface="ＭＳ Ｐゴシック" pitchFamily="34" charset="-128"/>
              </a:rPr>
              <a:t> and, while i</a:t>
            </a:r>
            <a:r>
              <a:rPr lang="en-US" dirty="0">
                <a:ea typeface="ＭＳ Ｐゴシック" pitchFamily="34" charset="-128"/>
              </a:rPr>
              <a:t>t’s not prefect, it provides excellent roadmaps to guide managers and leaders. These studies help to ensure that contingencies are in place to better understand people’s behaviors and how to influence them for the success of the employee and the organization.  </a:t>
            </a:r>
          </a:p>
        </p:txBody>
      </p:sp>
      <p:sp>
        <p:nvSpPr>
          <p:cNvPr id="911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8FA4C85-A4F2-486E-8635-06F54F4D96AA}" type="slidenum">
              <a:rPr lang="en-US">
                <a:ea typeface="ＭＳ Ｐゴシック" pitchFamily="-72" charset="-128"/>
                <a:cs typeface="ＭＳ Ｐゴシック" pitchFamily="-72" charset="-128"/>
              </a:rPr>
              <a:pPr fontAlgn="base">
                <a:spcBef>
                  <a:spcPct val="0"/>
                </a:spcBef>
                <a:spcAft>
                  <a:spcPct val="0"/>
                </a:spcAft>
                <a:defRPr/>
              </a:pPr>
              <a:t>18</a:t>
            </a:fld>
            <a:endParaRPr lang="en-US">
              <a:ea typeface="ＭＳ Ｐゴシック" pitchFamily="-72" charset="-128"/>
              <a:cs typeface="ＭＳ Ｐゴシック" pitchFamily="-72" charset="-128"/>
            </a:endParaRPr>
          </a:p>
        </p:txBody>
      </p:sp>
    </p:spTree>
    <p:extLst>
      <p:ext uri="{BB962C8B-B14F-4D97-AF65-F5344CB8AC3E}">
        <p14:creationId xmlns:p14="http://schemas.microsoft.com/office/powerpoint/2010/main" val="11182016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92162"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200" kern="1200" dirty="0">
                <a:solidFill>
                  <a:schemeClr val="tx1"/>
                </a:solidFill>
                <a:effectLst/>
                <a:latin typeface="+mn-lt"/>
                <a:ea typeface="ＭＳ Ｐゴシック" pitchFamily="-72" charset="-128"/>
                <a:cs typeface="ＭＳ Ｐゴシック" pitchFamily="-72" charset="-128"/>
              </a:rPr>
              <a:t>It is important for managers to develop their interpersonal “people skills” to be effective. Understanding OB makes their organizations work more effectively by improving productivity, reducing absenteeism, turnover, and deviant workplace behavior, and increasing organizational citizenship behavior and job satisfaction.</a:t>
            </a:r>
          </a:p>
          <a:p>
            <a:pPr eaLnBrk="1" hangingPunct="1">
              <a:spcBef>
                <a:spcPct val="0"/>
              </a:spcBef>
            </a:pPr>
            <a:endParaRPr lang="en-US" dirty="0">
              <a:ea typeface="ＭＳ Ｐゴシック" pitchFamily="34" charset="-128"/>
            </a:endParaRPr>
          </a:p>
        </p:txBody>
      </p:sp>
      <p:sp>
        <p:nvSpPr>
          <p:cNvPr id="911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8FA4C85-A4F2-486E-8635-06F54F4D96AA}" type="slidenum">
              <a:rPr lang="en-US">
                <a:ea typeface="ＭＳ Ｐゴシック" pitchFamily="-72" charset="-128"/>
                <a:cs typeface="ＭＳ Ｐゴシック" pitchFamily="-72" charset="-128"/>
              </a:rPr>
              <a:pPr fontAlgn="base">
                <a:spcBef>
                  <a:spcPct val="0"/>
                </a:spcBef>
                <a:spcAft>
                  <a:spcPct val="0"/>
                </a:spcAft>
                <a:defRPr/>
              </a:pPr>
              <a:t>19</a:t>
            </a:fld>
            <a:endParaRPr lang="en-US">
              <a:ea typeface="ＭＳ Ｐゴシック" pitchFamily="-72" charset="-128"/>
              <a:cs typeface="ＭＳ Ｐゴシック" pitchFamily="-72" charset="-128"/>
            </a:endParaRPr>
          </a:p>
        </p:txBody>
      </p:sp>
    </p:spTree>
    <p:extLst>
      <p:ext uri="{BB962C8B-B14F-4D97-AF65-F5344CB8AC3E}">
        <p14:creationId xmlns:p14="http://schemas.microsoft.com/office/powerpoint/2010/main" val="35031086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a:extLst>
            <a:ext uri="{FF2B5EF4-FFF2-40B4-BE49-F238E27FC236}">
              <a16:creationId xmlns:a16="http://schemas.microsoft.com/office/drawing/2014/main" id="{F8A1B851-5198-00C4-BB43-CE703BDEE6CF}"/>
            </a:ext>
          </a:extLst>
        </p:cNvPr>
        <p:cNvGrpSpPr/>
        <p:nvPr/>
      </p:nvGrpSpPr>
      <p:grpSpPr>
        <a:xfrm>
          <a:off x="0" y="0"/>
          <a:ext cx="0" cy="0"/>
          <a:chOff x="0" y="0"/>
          <a:chExt cx="0" cy="0"/>
        </a:xfrm>
      </p:grpSpPr>
      <p:sp>
        <p:nvSpPr>
          <p:cNvPr id="65" name="Google Shape;65;gc6f80d1ff_0_5:notes">
            <a:extLst>
              <a:ext uri="{FF2B5EF4-FFF2-40B4-BE49-F238E27FC236}">
                <a16:creationId xmlns:a16="http://schemas.microsoft.com/office/drawing/2014/main" id="{23CBFE25-76AD-3077-A409-E26E4350BEE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c6f80d1ff_0_5:notes">
            <a:extLst>
              <a:ext uri="{FF2B5EF4-FFF2-40B4-BE49-F238E27FC236}">
                <a16:creationId xmlns:a16="http://schemas.microsoft.com/office/drawing/2014/main" id="{2D8E3A0C-8FD2-2A34-03A9-3F38EA71431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203765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c6f80d1ff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c6f80d1ff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a:extLst>
            <a:ext uri="{FF2B5EF4-FFF2-40B4-BE49-F238E27FC236}">
              <a16:creationId xmlns:a16="http://schemas.microsoft.com/office/drawing/2014/main" id="{3E561465-1571-1C9B-A2F2-8CFD2670B1F8}"/>
            </a:ext>
          </a:extLst>
        </p:cNvPr>
        <p:cNvGrpSpPr/>
        <p:nvPr/>
      </p:nvGrpSpPr>
      <p:grpSpPr>
        <a:xfrm>
          <a:off x="0" y="0"/>
          <a:ext cx="0" cy="0"/>
          <a:chOff x="0" y="0"/>
          <a:chExt cx="0" cy="0"/>
        </a:xfrm>
      </p:grpSpPr>
      <p:sp>
        <p:nvSpPr>
          <p:cNvPr id="65" name="Google Shape;65;gc6f80d1ff_0_5:notes">
            <a:extLst>
              <a:ext uri="{FF2B5EF4-FFF2-40B4-BE49-F238E27FC236}">
                <a16:creationId xmlns:a16="http://schemas.microsoft.com/office/drawing/2014/main" id="{47FD9967-1A83-4C31-2B9E-7E68C467DAB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c6f80d1ff_0_5:notes">
            <a:extLst>
              <a:ext uri="{FF2B5EF4-FFF2-40B4-BE49-F238E27FC236}">
                <a16:creationId xmlns:a16="http://schemas.microsoft.com/office/drawing/2014/main" id="{F2F91041-C425-41AB-3CF7-1248B4F1BBA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97308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c6f80d1f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c6f80d1f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a:extLst>
            <a:ext uri="{FF2B5EF4-FFF2-40B4-BE49-F238E27FC236}">
              <a16:creationId xmlns:a16="http://schemas.microsoft.com/office/drawing/2014/main" id="{441DAA55-6082-7649-5782-D53BEAC6B8C5}"/>
            </a:ext>
          </a:extLst>
        </p:cNvPr>
        <p:cNvGrpSpPr/>
        <p:nvPr/>
      </p:nvGrpSpPr>
      <p:grpSpPr>
        <a:xfrm>
          <a:off x="0" y="0"/>
          <a:ext cx="0" cy="0"/>
          <a:chOff x="0" y="0"/>
          <a:chExt cx="0" cy="0"/>
        </a:xfrm>
      </p:grpSpPr>
      <p:sp>
        <p:nvSpPr>
          <p:cNvPr id="65" name="Google Shape;65;gc6f80d1ff_0_5:notes">
            <a:extLst>
              <a:ext uri="{FF2B5EF4-FFF2-40B4-BE49-F238E27FC236}">
                <a16:creationId xmlns:a16="http://schemas.microsoft.com/office/drawing/2014/main" id="{EE480738-B7A6-F30A-D97E-AE1E9AB15E0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c6f80d1ff_0_5:notes">
            <a:extLst>
              <a:ext uri="{FF2B5EF4-FFF2-40B4-BE49-F238E27FC236}">
                <a16:creationId xmlns:a16="http://schemas.microsoft.com/office/drawing/2014/main" id="{14C09482-CB0E-1ACD-1E9F-D0E5E9FD055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86447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c6f80d1f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c6f80d1f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985854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a:extLst>
            <a:ext uri="{FF2B5EF4-FFF2-40B4-BE49-F238E27FC236}">
              <a16:creationId xmlns:a16="http://schemas.microsoft.com/office/drawing/2014/main" id="{B0AEB1CA-50D8-4984-D47F-5FF25F6C0708}"/>
            </a:ext>
          </a:extLst>
        </p:cNvPr>
        <p:cNvGrpSpPr/>
        <p:nvPr/>
      </p:nvGrpSpPr>
      <p:grpSpPr>
        <a:xfrm>
          <a:off x="0" y="0"/>
          <a:ext cx="0" cy="0"/>
          <a:chOff x="0" y="0"/>
          <a:chExt cx="0" cy="0"/>
        </a:xfrm>
      </p:grpSpPr>
      <p:sp>
        <p:nvSpPr>
          <p:cNvPr id="65" name="Google Shape;65;gc6f80d1ff_0_5:notes">
            <a:extLst>
              <a:ext uri="{FF2B5EF4-FFF2-40B4-BE49-F238E27FC236}">
                <a16:creationId xmlns:a16="http://schemas.microsoft.com/office/drawing/2014/main" id="{DFFED5D8-668B-7EE7-1D64-FB3CB01C609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c6f80d1ff_0_5:notes">
            <a:extLst>
              <a:ext uri="{FF2B5EF4-FFF2-40B4-BE49-F238E27FC236}">
                <a16:creationId xmlns:a16="http://schemas.microsoft.com/office/drawing/2014/main" id="{479186B5-FDC9-737D-6AEA-4AFC034F424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933457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c6f80d1ff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c6f80d1ff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c6f80d1ff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c6f80d1ff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392113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81362"/>
            <a:ext cx="9144000" cy="1862138"/>
          </a:xfrm>
          <a:prstGeom prst="rect">
            <a:avLst/>
          </a:prstGeom>
        </p:spPr>
      </p:pic>
      <p:sp>
        <p:nvSpPr>
          <p:cNvPr id="2" name="Title 1"/>
          <p:cNvSpPr>
            <a:spLocks noGrp="1"/>
          </p:cNvSpPr>
          <p:nvPr>
            <p:ph type="ctrTitle"/>
          </p:nvPr>
        </p:nvSpPr>
        <p:spPr>
          <a:xfrm>
            <a:off x="1028700" y="1352554"/>
            <a:ext cx="7086600" cy="1368822"/>
          </a:xfrm>
        </p:spPr>
        <p:txBody>
          <a:bodyPr anchor="b">
            <a:normAutofit/>
          </a:bodyPr>
          <a:lstStyle>
            <a:lvl1pPr algn="l">
              <a:defRPr sz="4500"/>
            </a:lvl1pPr>
          </a:lstStyle>
          <a:p>
            <a:r>
              <a:rPr lang="en-US"/>
              <a:t>Click to edit Master title style</a:t>
            </a:r>
            <a:endParaRPr lang="en-US" dirty="0"/>
          </a:p>
        </p:txBody>
      </p:sp>
      <p:sp>
        <p:nvSpPr>
          <p:cNvPr id="3" name="Subtitle 2"/>
          <p:cNvSpPr>
            <a:spLocks noGrp="1"/>
          </p:cNvSpPr>
          <p:nvPr>
            <p:ph type="subTitle" idx="1"/>
          </p:nvPr>
        </p:nvSpPr>
        <p:spPr>
          <a:xfrm>
            <a:off x="1028700" y="2724151"/>
            <a:ext cx="7086600" cy="514350"/>
          </a:xfrm>
        </p:spPr>
        <p:txBody>
          <a:bodyPr>
            <a:normAutofit/>
          </a:bodyPr>
          <a:lstStyle>
            <a:lvl1pPr marL="0" indent="0" algn="l">
              <a:buNone/>
              <a:defRPr sz="15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5932171" y="3235746"/>
            <a:ext cx="2183130" cy="280982"/>
          </a:xfrm>
        </p:spPr>
        <p:txBody>
          <a:bodyPr/>
          <a:lstStyle/>
          <a:p>
            <a:fld id="{48A87A34-81AB-432B-8DAE-1953F412C126}" type="datetimeFigureOut">
              <a:rPr lang="en-US" smtClean="0"/>
              <a:t>2/6/2024</a:t>
            </a:fld>
            <a:endParaRPr lang="en-US" dirty="0"/>
          </a:p>
        </p:txBody>
      </p:sp>
      <p:sp>
        <p:nvSpPr>
          <p:cNvPr id="5" name="Footer Placeholder 4"/>
          <p:cNvSpPr>
            <a:spLocks noGrp="1"/>
          </p:cNvSpPr>
          <p:nvPr>
            <p:ph type="ftr" sz="quarter" idx="11"/>
          </p:nvPr>
        </p:nvSpPr>
        <p:spPr>
          <a:xfrm>
            <a:off x="1028700" y="3242884"/>
            <a:ext cx="4800600" cy="273844"/>
          </a:xfrm>
        </p:spPr>
        <p:txBody>
          <a:bodyPr/>
          <a:lstStyle/>
          <a:p>
            <a:endParaRPr lang="en-US" dirty="0"/>
          </a:p>
        </p:txBody>
      </p:sp>
      <p:sp>
        <p:nvSpPr>
          <p:cNvPr id="6" name="Slide Number Placeholder 5"/>
          <p:cNvSpPr>
            <a:spLocks noGrp="1"/>
          </p:cNvSpPr>
          <p:nvPr>
            <p:ph type="sldNum" sz="quarter" idx="12"/>
          </p:nvPr>
        </p:nvSpPr>
        <p:spPr>
          <a:xfrm>
            <a:off x="6057900" y="1073150"/>
            <a:ext cx="2057400" cy="273844"/>
          </a:xfrm>
        </p:spPr>
        <p:txBody>
          <a:bodyPr/>
          <a:lstStyle/>
          <a:p>
            <a:pPr marL="0" lvl="0" indent="0" algn="r" rtl="0">
              <a:spcBef>
                <a:spcPts val="0"/>
              </a:spcBef>
              <a:spcAft>
                <a:spcPts val="0"/>
              </a:spcAft>
              <a:buNone/>
            </a:pPr>
            <a:fld id="{00000000-1234-1234-1234-123412341234}" type="slidenum">
              <a:rPr lang="id" smtClean="0"/>
              <a:t>‹#›</a:t>
            </a:fld>
            <a:endParaRPr lang="id"/>
          </a:p>
        </p:txBody>
      </p:sp>
    </p:spTree>
    <p:extLst>
      <p:ext uri="{BB962C8B-B14F-4D97-AF65-F5344CB8AC3E}">
        <p14:creationId xmlns:p14="http://schemas.microsoft.com/office/powerpoint/2010/main" val="961010740"/>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33" y="3523021"/>
            <a:ext cx="8116526" cy="614516"/>
          </a:xfrm>
        </p:spPr>
        <p:txBody>
          <a:bodyPr anchor="b"/>
          <a:lstStyle>
            <a:lvl1pPr algn="l">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1295" y="706080"/>
            <a:ext cx="8116380" cy="260862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514350" y="4137537"/>
            <a:ext cx="8115300" cy="526477"/>
          </a:xfrm>
        </p:spPr>
        <p:txBody>
          <a:bodyPr/>
          <a:lstStyle>
            <a:lvl1pPr marL="0" indent="0" algn="l">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id" smtClean="0"/>
              <a:t>‹#›</a:t>
            </a:fld>
            <a:endParaRPr lang="id"/>
          </a:p>
        </p:txBody>
      </p:sp>
    </p:spTree>
    <p:extLst>
      <p:ext uri="{BB962C8B-B14F-4D97-AF65-F5344CB8AC3E}">
        <p14:creationId xmlns:p14="http://schemas.microsoft.com/office/powerpoint/2010/main" val="104522785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81362"/>
            <a:ext cx="9144000" cy="1862138"/>
          </a:xfrm>
          <a:prstGeom prst="rect">
            <a:avLst/>
          </a:prstGeom>
        </p:spPr>
      </p:pic>
      <p:sp>
        <p:nvSpPr>
          <p:cNvPr id="2" name="Title 1"/>
          <p:cNvSpPr>
            <a:spLocks noGrp="1"/>
          </p:cNvSpPr>
          <p:nvPr>
            <p:ph type="title"/>
          </p:nvPr>
        </p:nvSpPr>
        <p:spPr>
          <a:xfrm>
            <a:off x="514350" y="565150"/>
            <a:ext cx="8115300" cy="2101850"/>
          </a:xfrm>
        </p:spPr>
        <p:txBody>
          <a:bodyPr anchor="ctr"/>
          <a:lstStyle>
            <a:lvl1pPr algn="l">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768350" y="2736850"/>
            <a:ext cx="7597887" cy="749300"/>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5860839" y="285750"/>
            <a:ext cx="2183130" cy="273844"/>
          </a:xfrm>
        </p:spPr>
        <p:txBody>
          <a:bodyPr/>
          <a:lstStyle>
            <a:lvl1pPr algn="r">
              <a:defRPr/>
            </a:lvl1pPr>
          </a:lstStyle>
          <a:p>
            <a:fld id="{48A87A34-81AB-432B-8DAE-1953F412C126}" type="datetimeFigureOut">
              <a:rPr lang="en-US" smtClean="0"/>
              <a:pPr/>
              <a:t>2/6/2024</a:t>
            </a:fld>
            <a:endParaRPr lang="en-US" dirty="0"/>
          </a:p>
        </p:txBody>
      </p:sp>
      <p:sp>
        <p:nvSpPr>
          <p:cNvPr id="6" name="Footer Placeholder 5"/>
          <p:cNvSpPr>
            <a:spLocks noGrp="1"/>
          </p:cNvSpPr>
          <p:nvPr>
            <p:ph type="ftr" sz="quarter" idx="11"/>
          </p:nvPr>
        </p:nvSpPr>
        <p:spPr>
          <a:xfrm>
            <a:off x="514350" y="284956"/>
            <a:ext cx="5243619" cy="273844"/>
          </a:xfrm>
        </p:spPr>
        <p:txBody>
          <a:bodyPr/>
          <a:lstStyle/>
          <a:p>
            <a:endParaRPr lang="en-US" dirty="0"/>
          </a:p>
        </p:txBody>
      </p:sp>
      <p:sp>
        <p:nvSpPr>
          <p:cNvPr id="7" name="Slide Number Placeholder 6"/>
          <p:cNvSpPr>
            <a:spLocks noGrp="1"/>
          </p:cNvSpPr>
          <p:nvPr>
            <p:ph type="sldNum" sz="quarter" idx="12"/>
          </p:nvPr>
        </p:nvSpPr>
        <p:spPr>
          <a:xfrm>
            <a:off x="8146839" y="285750"/>
            <a:ext cx="482811" cy="273844"/>
          </a:xfrm>
        </p:spPr>
        <p:txBody>
          <a:bodyPr/>
          <a:lstStyle/>
          <a:p>
            <a:pPr marL="0" lvl="0" indent="0" algn="r" rtl="0">
              <a:spcBef>
                <a:spcPts val="0"/>
              </a:spcBef>
              <a:spcAft>
                <a:spcPts val="0"/>
              </a:spcAft>
              <a:buNone/>
            </a:pPr>
            <a:fld id="{00000000-1234-1234-1234-123412341234}" type="slidenum">
              <a:rPr lang="id" smtClean="0"/>
              <a:t>‹#›</a:t>
            </a:fld>
            <a:endParaRPr lang="id"/>
          </a:p>
        </p:txBody>
      </p:sp>
    </p:spTree>
    <p:extLst>
      <p:ext uri="{BB962C8B-B14F-4D97-AF65-F5344CB8AC3E}">
        <p14:creationId xmlns:p14="http://schemas.microsoft.com/office/powerpoint/2010/main" val="3450739556"/>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81362"/>
            <a:ext cx="9144000" cy="1862138"/>
          </a:xfrm>
          <a:prstGeom prst="rect">
            <a:avLst/>
          </a:prstGeom>
        </p:spPr>
      </p:pic>
      <p:sp>
        <p:nvSpPr>
          <p:cNvPr id="2" name="Title 1"/>
          <p:cNvSpPr>
            <a:spLocks noGrp="1"/>
          </p:cNvSpPr>
          <p:nvPr>
            <p:ph type="title"/>
          </p:nvPr>
        </p:nvSpPr>
        <p:spPr>
          <a:xfrm>
            <a:off x="768351" y="565150"/>
            <a:ext cx="7613650" cy="1953371"/>
          </a:xfrm>
        </p:spPr>
        <p:txBody>
          <a:bodyPr anchor="ctr"/>
          <a:lstStyle>
            <a:lvl1pPr algn="l">
              <a:defRPr sz="2400"/>
            </a:lvl1pPr>
          </a:lstStyle>
          <a:p>
            <a:r>
              <a:rPr lang="en-US"/>
              <a:t>Click to edit Master title style</a:t>
            </a:r>
            <a:endParaRPr lang="en-US" dirty="0"/>
          </a:p>
        </p:txBody>
      </p:sp>
      <p:sp>
        <p:nvSpPr>
          <p:cNvPr id="12" name="Text Placeholder 3"/>
          <p:cNvSpPr>
            <a:spLocks noGrp="1"/>
          </p:cNvSpPr>
          <p:nvPr>
            <p:ph type="body" sz="half" idx="13"/>
          </p:nvPr>
        </p:nvSpPr>
        <p:spPr>
          <a:xfrm>
            <a:off x="977899" y="2524168"/>
            <a:ext cx="7194552" cy="333332"/>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4" name="Text Placeholder 3"/>
          <p:cNvSpPr>
            <a:spLocks noGrp="1"/>
          </p:cNvSpPr>
          <p:nvPr>
            <p:ph type="body" sz="half" idx="2"/>
          </p:nvPr>
        </p:nvSpPr>
        <p:spPr>
          <a:xfrm>
            <a:off x="768351" y="2969897"/>
            <a:ext cx="7613650" cy="509903"/>
          </a:xfrm>
        </p:spPr>
        <p:txBody>
          <a:bodyPr anchor="ct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5860839" y="285750"/>
            <a:ext cx="2183130" cy="273844"/>
          </a:xfrm>
        </p:spPr>
        <p:txBody>
          <a:bodyPr/>
          <a:lstStyle>
            <a:lvl1pPr algn="r">
              <a:defRPr/>
            </a:lvl1pPr>
          </a:lstStyle>
          <a:p>
            <a:fld id="{48A87A34-81AB-432B-8DAE-1953F412C126}" type="datetimeFigureOut">
              <a:rPr lang="en-US" smtClean="0"/>
              <a:pPr/>
              <a:t>2/6/2024</a:t>
            </a:fld>
            <a:endParaRPr lang="en-US" dirty="0"/>
          </a:p>
        </p:txBody>
      </p:sp>
      <p:sp>
        <p:nvSpPr>
          <p:cNvPr id="6" name="Footer Placeholder 5"/>
          <p:cNvSpPr>
            <a:spLocks noGrp="1"/>
          </p:cNvSpPr>
          <p:nvPr>
            <p:ph type="ftr" sz="quarter" idx="11"/>
          </p:nvPr>
        </p:nvSpPr>
        <p:spPr>
          <a:xfrm>
            <a:off x="514350" y="284956"/>
            <a:ext cx="5243619" cy="273844"/>
          </a:xfrm>
        </p:spPr>
        <p:txBody>
          <a:bodyPr/>
          <a:lstStyle/>
          <a:p>
            <a:endParaRPr lang="en-US" dirty="0"/>
          </a:p>
        </p:txBody>
      </p:sp>
      <p:sp>
        <p:nvSpPr>
          <p:cNvPr id="7" name="Slide Number Placeholder 6"/>
          <p:cNvSpPr>
            <a:spLocks noGrp="1"/>
          </p:cNvSpPr>
          <p:nvPr>
            <p:ph type="sldNum" sz="quarter" idx="12"/>
          </p:nvPr>
        </p:nvSpPr>
        <p:spPr>
          <a:xfrm>
            <a:off x="8146839" y="285750"/>
            <a:ext cx="482811" cy="273844"/>
          </a:xfrm>
        </p:spPr>
        <p:txBody>
          <a:bodyPr/>
          <a:lstStyle/>
          <a:p>
            <a:pPr marL="0" lvl="0" indent="0" algn="r" rtl="0">
              <a:spcBef>
                <a:spcPts val="0"/>
              </a:spcBef>
              <a:spcAft>
                <a:spcPts val="0"/>
              </a:spcAft>
              <a:buNone/>
            </a:pPr>
            <a:fld id="{00000000-1234-1234-1234-123412341234}" type="slidenum">
              <a:rPr lang="id" smtClean="0"/>
              <a:t>‹#›</a:t>
            </a:fld>
            <a:endParaRPr lang="id"/>
          </a:p>
        </p:txBody>
      </p:sp>
      <p:sp>
        <p:nvSpPr>
          <p:cNvPr id="9" name="TextBox 8"/>
          <p:cNvSpPr txBox="1"/>
          <p:nvPr/>
        </p:nvSpPr>
        <p:spPr>
          <a:xfrm>
            <a:off x="357188" y="700088"/>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0" name="TextBox 9"/>
          <p:cNvSpPr txBox="1"/>
          <p:nvPr/>
        </p:nvSpPr>
        <p:spPr>
          <a:xfrm>
            <a:off x="8238173" y="2025968"/>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759544801"/>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81362"/>
            <a:ext cx="9144000" cy="1862138"/>
          </a:xfrm>
          <a:prstGeom prst="rect">
            <a:avLst/>
          </a:prstGeom>
        </p:spPr>
      </p:pic>
      <p:sp>
        <p:nvSpPr>
          <p:cNvPr id="2" name="Title 1"/>
          <p:cNvSpPr>
            <a:spLocks noGrp="1"/>
          </p:cNvSpPr>
          <p:nvPr>
            <p:ph type="title"/>
          </p:nvPr>
        </p:nvSpPr>
        <p:spPr>
          <a:xfrm>
            <a:off x="768371" y="843526"/>
            <a:ext cx="7609640" cy="1883876"/>
          </a:xfrm>
        </p:spPr>
        <p:txBody>
          <a:bodyPr anchor="b"/>
          <a:lstStyle>
            <a:lvl1pPr algn="l">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768350" y="2736237"/>
            <a:ext cx="7608491" cy="749914"/>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5860839" y="284163"/>
            <a:ext cx="2183130" cy="273844"/>
          </a:xfrm>
        </p:spPr>
        <p:txBody>
          <a:bodyPr/>
          <a:lstStyle>
            <a:lvl1pPr algn="r">
              <a:defRPr/>
            </a:lvl1pPr>
          </a:lstStyle>
          <a:p>
            <a:fld id="{48A87A34-81AB-432B-8DAE-1953F412C126}" type="datetimeFigureOut">
              <a:rPr lang="en-US" smtClean="0"/>
              <a:pPr/>
              <a:t>2/6/2024</a:t>
            </a:fld>
            <a:endParaRPr lang="en-US" dirty="0"/>
          </a:p>
        </p:txBody>
      </p:sp>
      <p:sp>
        <p:nvSpPr>
          <p:cNvPr id="6" name="Footer Placeholder 5"/>
          <p:cNvSpPr>
            <a:spLocks noGrp="1"/>
          </p:cNvSpPr>
          <p:nvPr>
            <p:ph type="ftr" sz="quarter" idx="11"/>
          </p:nvPr>
        </p:nvSpPr>
        <p:spPr>
          <a:xfrm>
            <a:off x="514350" y="284163"/>
            <a:ext cx="5243619" cy="273844"/>
          </a:xfrm>
        </p:spPr>
        <p:txBody>
          <a:bodyPr/>
          <a:lstStyle/>
          <a:p>
            <a:endParaRPr lang="en-US" dirty="0"/>
          </a:p>
        </p:txBody>
      </p:sp>
      <p:sp>
        <p:nvSpPr>
          <p:cNvPr id="7" name="Slide Number Placeholder 6"/>
          <p:cNvSpPr>
            <a:spLocks noGrp="1"/>
          </p:cNvSpPr>
          <p:nvPr>
            <p:ph type="sldNum" sz="quarter" idx="12"/>
          </p:nvPr>
        </p:nvSpPr>
        <p:spPr>
          <a:xfrm>
            <a:off x="8146839" y="285750"/>
            <a:ext cx="482811" cy="273844"/>
          </a:xfrm>
        </p:spPr>
        <p:txBody>
          <a:bodyPr/>
          <a:lstStyle/>
          <a:p>
            <a:pPr marL="0" lvl="0" indent="0" algn="r" rtl="0">
              <a:spcBef>
                <a:spcPts val="0"/>
              </a:spcBef>
              <a:spcAft>
                <a:spcPts val="0"/>
              </a:spcAft>
              <a:buNone/>
            </a:pPr>
            <a:fld id="{00000000-1234-1234-1234-123412341234}" type="slidenum">
              <a:rPr lang="id" smtClean="0"/>
              <a:t>‹#›</a:t>
            </a:fld>
            <a:endParaRPr lang="id"/>
          </a:p>
        </p:txBody>
      </p:sp>
    </p:spTree>
    <p:extLst>
      <p:ext uri="{BB962C8B-B14F-4D97-AF65-F5344CB8AC3E}">
        <p14:creationId xmlns:p14="http://schemas.microsoft.com/office/powerpoint/2010/main" val="4232498564"/>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171701" y="571500"/>
            <a:ext cx="6457949" cy="9779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514350" y="1651560"/>
            <a:ext cx="2592324" cy="462990"/>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8" name="Text Placeholder 3"/>
          <p:cNvSpPr>
            <a:spLocks noGrp="1"/>
          </p:cNvSpPr>
          <p:nvPr>
            <p:ph type="body" sz="half" idx="15"/>
          </p:nvPr>
        </p:nvSpPr>
        <p:spPr>
          <a:xfrm>
            <a:off x="514349" y="2178424"/>
            <a:ext cx="2592324" cy="248559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9" name="Text Placeholder 4"/>
          <p:cNvSpPr>
            <a:spLocks noGrp="1"/>
          </p:cNvSpPr>
          <p:nvPr>
            <p:ph type="body" sz="quarter" idx="3"/>
          </p:nvPr>
        </p:nvSpPr>
        <p:spPr>
          <a:xfrm>
            <a:off x="3276600" y="1650999"/>
            <a:ext cx="2592324" cy="469901"/>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0" name="Text Placeholder 3"/>
          <p:cNvSpPr>
            <a:spLocks noGrp="1"/>
          </p:cNvSpPr>
          <p:nvPr>
            <p:ph type="body" sz="half" idx="16"/>
          </p:nvPr>
        </p:nvSpPr>
        <p:spPr>
          <a:xfrm>
            <a:off x="3275144" y="2178050"/>
            <a:ext cx="2592324" cy="248596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1" name="Text Placeholder 4"/>
          <p:cNvSpPr>
            <a:spLocks noGrp="1"/>
          </p:cNvSpPr>
          <p:nvPr>
            <p:ph type="body" sz="quarter" idx="13"/>
          </p:nvPr>
        </p:nvSpPr>
        <p:spPr>
          <a:xfrm>
            <a:off x="6038850" y="1644649"/>
            <a:ext cx="2592324" cy="469901"/>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2" name="Text Placeholder 3"/>
          <p:cNvSpPr>
            <a:spLocks noGrp="1"/>
          </p:cNvSpPr>
          <p:nvPr>
            <p:ph type="body" sz="half" idx="17"/>
          </p:nvPr>
        </p:nvSpPr>
        <p:spPr>
          <a:xfrm>
            <a:off x="6038851" y="2178424"/>
            <a:ext cx="2592324" cy="248559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2/6/2024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id" smtClean="0"/>
              <a:t>‹#›</a:t>
            </a:fld>
            <a:endParaRPr lang="id"/>
          </a:p>
        </p:txBody>
      </p:sp>
    </p:spTree>
    <p:extLst>
      <p:ext uri="{BB962C8B-B14F-4D97-AF65-F5344CB8AC3E}">
        <p14:creationId xmlns:p14="http://schemas.microsoft.com/office/powerpoint/2010/main" val="1181637000"/>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171701" y="571500"/>
            <a:ext cx="6457949" cy="9715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516463" y="3143250"/>
            <a:ext cx="2588687" cy="512074"/>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516463" y="1771650"/>
            <a:ext cx="2588687" cy="1143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516463" y="3655323"/>
            <a:ext cx="2588687" cy="1008691"/>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3280698" y="3143250"/>
            <a:ext cx="2586701" cy="512074"/>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3280697" y="1771650"/>
            <a:ext cx="2586702" cy="1143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280699" y="3655323"/>
            <a:ext cx="2586701" cy="1008691"/>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6037299" y="3143250"/>
            <a:ext cx="2592352" cy="512074"/>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6037391" y="1771650"/>
            <a:ext cx="2585909" cy="1143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6037299" y="3655321"/>
            <a:ext cx="2589334" cy="1008691"/>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2/6/2024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id" smtClean="0"/>
              <a:t>‹#›</a:t>
            </a:fld>
            <a:endParaRPr lang="id"/>
          </a:p>
        </p:txBody>
      </p:sp>
    </p:spTree>
    <p:extLst>
      <p:ext uri="{BB962C8B-B14F-4D97-AF65-F5344CB8AC3E}">
        <p14:creationId xmlns:p14="http://schemas.microsoft.com/office/powerpoint/2010/main" val="2403323669"/>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514350" y="1645920"/>
            <a:ext cx="8115300" cy="301809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id" smtClean="0"/>
              <a:t>‹#›</a:t>
            </a:fld>
            <a:endParaRPr lang="id"/>
          </a:p>
        </p:txBody>
      </p:sp>
    </p:spTree>
    <p:extLst>
      <p:ext uri="{BB962C8B-B14F-4D97-AF65-F5344CB8AC3E}">
        <p14:creationId xmlns:p14="http://schemas.microsoft.com/office/powerpoint/2010/main" val="2936237302"/>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81362"/>
            <a:ext cx="9144000" cy="1862138"/>
          </a:xfrm>
          <a:prstGeom prst="rect">
            <a:avLst/>
          </a:prstGeom>
        </p:spPr>
      </p:pic>
      <p:sp>
        <p:nvSpPr>
          <p:cNvPr id="2" name="Vertical Title 1"/>
          <p:cNvSpPr>
            <a:spLocks noGrp="1"/>
          </p:cNvSpPr>
          <p:nvPr>
            <p:ph type="title" orient="vert"/>
          </p:nvPr>
        </p:nvSpPr>
        <p:spPr>
          <a:xfrm>
            <a:off x="7086600" y="558800"/>
            <a:ext cx="1543050" cy="2927350"/>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68350" y="558800"/>
            <a:ext cx="6153151" cy="29273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860839" y="284956"/>
            <a:ext cx="2183130" cy="273844"/>
          </a:xfrm>
        </p:spPr>
        <p:txBody>
          <a:bodyPr/>
          <a:lstStyle>
            <a:lvl1pPr algn="r">
              <a:defRPr/>
            </a:lvl1pPr>
          </a:lstStyle>
          <a:p>
            <a:fld id="{48A87A34-81AB-432B-8DAE-1953F412C126}" type="datetimeFigureOut">
              <a:rPr lang="en-US" smtClean="0"/>
              <a:pPr/>
              <a:t>2/6/2024</a:t>
            </a:fld>
            <a:endParaRPr lang="en-US" dirty="0"/>
          </a:p>
        </p:txBody>
      </p:sp>
      <p:sp>
        <p:nvSpPr>
          <p:cNvPr id="5" name="Footer Placeholder 4"/>
          <p:cNvSpPr>
            <a:spLocks noGrp="1"/>
          </p:cNvSpPr>
          <p:nvPr>
            <p:ph type="ftr" sz="quarter" idx="11"/>
          </p:nvPr>
        </p:nvSpPr>
        <p:spPr>
          <a:xfrm>
            <a:off x="514350" y="285750"/>
            <a:ext cx="5243619" cy="273844"/>
          </a:xfrm>
        </p:spPr>
        <p:txBody>
          <a:bodyPr/>
          <a:lstStyle/>
          <a:p>
            <a:endParaRPr lang="en-US" dirty="0"/>
          </a:p>
        </p:txBody>
      </p:sp>
      <p:sp>
        <p:nvSpPr>
          <p:cNvPr id="6" name="Slide Number Placeholder 5"/>
          <p:cNvSpPr>
            <a:spLocks noGrp="1"/>
          </p:cNvSpPr>
          <p:nvPr>
            <p:ph type="sldNum" sz="quarter" idx="12"/>
          </p:nvPr>
        </p:nvSpPr>
        <p:spPr>
          <a:xfrm>
            <a:off x="8146839" y="285750"/>
            <a:ext cx="482811" cy="273844"/>
          </a:xfrm>
        </p:spPr>
        <p:txBody>
          <a:bodyPr/>
          <a:lstStyle/>
          <a:p>
            <a:pPr marL="0" lvl="0" indent="0" algn="r" rtl="0">
              <a:spcBef>
                <a:spcPts val="0"/>
              </a:spcBef>
              <a:spcAft>
                <a:spcPts val="0"/>
              </a:spcAft>
              <a:buNone/>
            </a:pPr>
            <a:fld id="{00000000-1234-1234-1234-123412341234}" type="slidenum">
              <a:rPr lang="id" smtClean="0"/>
              <a:t>‹#›</a:t>
            </a:fld>
            <a:endParaRPr lang="id"/>
          </a:p>
        </p:txBody>
      </p:sp>
    </p:spTree>
    <p:extLst>
      <p:ext uri="{BB962C8B-B14F-4D97-AF65-F5344CB8AC3E}">
        <p14:creationId xmlns:p14="http://schemas.microsoft.com/office/powerpoint/2010/main" val="2574149453"/>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9"/>
        <p:cNvGrpSpPr/>
        <p:nvPr/>
      </p:nvGrpSpPr>
      <p:grpSpPr>
        <a:xfrm>
          <a:off x="0" y="0"/>
          <a:ext cx="0" cy="0"/>
          <a:chOff x="0" y="0"/>
          <a:chExt cx="0" cy="0"/>
        </a:xfrm>
      </p:grpSpPr>
      <p:sp>
        <p:nvSpPr>
          <p:cNvPr id="21" name="Google Shape;21;p4"/>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2" name="Google Shape;22;p4"/>
          <p:cNvSpPr txBox="1">
            <a:spLocks noGrp="1"/>
          </p:cNvSpPr>
          <p:nvPr>
            <p:ph type="body" idx="1"/>
          </p:nvPr>
        </p:nvSpPr>
        <p:spPr>
          <a:xfrm>
            <a:off x="311700" y="1468825"/>
            <a:ext cx="8520600" cy="30999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3" name="Google Shape;23;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d"/>
              <a:t>‹#›</a:t>
            </a:fld>
            <a:endParaRPr/>
          </a:p>
        </p:txBody>
      </p:sp>
    </p:spTree>
    <p:extLst>
      <p:ext uri="{BB962C8B-B14F-4D97-AF65-F5344CB8AC3E}">
        <p14:creationId xmlns:p14="http://schemas.microsoft.com/office/powerpoint/2010/main" val="17636505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3"/>
        <p:cNvGrpSpPr/>
        <p:nvPr/>
      </p:nvGrpSpPr>
      <p:grpSpPr>
        <a:xfrm>
          <a:off x="0" y="0"/>
          <a:ext cx="0" cy="0"/>
          <a:chOff x="0" y="0"/>
          <a:chExt cx="0" cy="0"/>
        </a:xfrm>
      </p:grpSpPr>
      <p:sp>
        <p:nvSpPr>
          <p:cNvPr id="35" name="Google Shape;35;p7"/>
          <p:cNvSpPr txBox="1">
            <a:spLocks noGrp="1"/>
          </p:cNvSpPr>
          <p:nvPr>
            <p:ph type="title"/>
          </p:nvPr>
        </p:nvSpPr>
        <p:spPr>
          <a:xfrm>
            <a:off x="311700" y="6318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6" name="Google Shape;36;p7"/>
          <p:cNvSpPr txBox="1">
            <a:spLocks noGrp="1"/>
          </p:cNvSpPr>
          <p:nvPr>
            <p:ph type="body" idx="1"/>
          </p:nvPr>
        </p:nvSpPr>
        <p:spPr>
          <a:xfrm>
            <a:off x="311700" y="1618204"/>
            <a:ext cx="2808000" cy="29508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7" name="Google Shape;37;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d"/>
              <a:t>‹#›</a:t>
            </a:fld>
            <a:endParaRPr/>
          </a:p>
        </p:txBody>
      </p:sp>
    </p:spTree>
    <p:extLst>
      <p:ext uri="{BB962C8B-B14F-4D97-AF65-F5344CB8AC3E}">
        <p14:creationId xmlns:p14="http://schemas.microsoft.com/office/powerpoint/2010/main" val="3210725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id" smtClean="0"/>
              <a:t>‹#›</a:t>
            </a:fld>
            <a:endParaRPr lang="id"/>
          </a:p>
        </p:txBody>
      </p:sp>
    </p:spTree>
    <p:extLst>
      <p:ext uri="{BB962C8B-B14F-4D97-AF65-F5344CB8AC3E}">
        <p14:creationId xmlns:p14="http://schemas.microsoft.com/office/powerpoint/2010/main" val="1732207381"/>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solidFill>
          <a:schemeClr val="dk1"/>
        </a:solidFill>
        <a:effectLst/>
      </p:bgPr>
    </p:bg>
    <p:spTree>
      <p:nvGrpSpPr>
        <p:cNvPr id="1" name="Shape 41"/>
        <p:cNvGrpSpPr/>
        <p:nvPr/>
      </p:nvGrpSpPr>
      <p:grpSpPr>
        <a:xfrm>
          <a:off x="0" y="0"/>
          <a:ext cx="0" cy="0"/>
          <a:chOff x="0" y="0"/>
          <a:chExt cx="0" cy="0"/>
        </a:xfrm>
      </p:grpSpPr>
      <p:sp>
        <p:nvSpPr>
          <p:cNvPr id="44" name="Google Shape;44;p9"/>
          <p:cNvSpPr txBox="1">
            <a:spLocks noGrp="1"/>
          </p:cNvSpPr>
          <p:nvPr>
            <p:ph type="title"/>
          </p:nvPr>
        </p:nvSpPr>
        <p:spPr>
          <a:xfrm>
            <a:off x="265500" y="1078750"/>
            <a:ext cx="4045200" cy="1789200"/>
          </a:xfrm>
          <a:prstGeom prst="rect">
            <a:avLst/>
          </a:prstGeom>
        </p:spPr>
        <p:txBody>
          <a:bodyPr spcFirstLastPara="1" wrap="square" lIns="91425" tIns="91425" rIns="91425" bIns="91425" anchor="b" anchorCtr="0"/>
          <a:lstStyle>
            <a:lvl1pPr lvl="0" algn="ctr">
              <a:spcBef>
                <a:spcPts val="0"/>
              </a:spcBef>
              <a:spcAft>
                <a:spcPts val="0"/>
              </a:spcAft>
              <a:buClr>
                <a:schemeClr val="lt1"/>
              </a:buClr>
              <a:buSzPts val="4600"/>
              <a:buNone/>
              <a:defRPr sz="4600">
                <a:solidFill>
                  <a:schemeClr val="lt1"/>
                </a:solidFill>
              </a:defRPr>
            </a:lvl1pPr>
            <a:lvl2pPr lvl="1" algn="ctr">
              <a:spcBef>
                <a:spcPts val="0"/>
              </a:spcBef>
              <a:spcAft>
                <a:spcPts val="0"/>
              </a:spcAft>
              <a:buClr>
                <a:schemeClr val="lt1"/>
              </a:buClr>
              <a:buSzPts val="4600"/>
              <a:buNone/>
              <a:defRPr sz="4600">
                <a:solidFill>
                  <a:schemeClr val="lt1"/>
                </a:solidFill>
              </a:defRPr>
            </a:lvl2pPr>
            <a:lvl3pPr lvl="2" algn="ctr">
              <a:spcBef>
                <a:spcPts val="0"/>
              </a:spcBef>
              <a:spcAft>
                <a:spcPts val="0"/>
              </a:spcAft>
              <a:buClr>
                <a:schemeClr val="lt1"/>
              </a:buClr>
              <a:buSzPts val="4600"/>
              <a:buNone/>
              <a:defRPr sz="4600">
                <a:solidFill>
                  <a:schemeClr val="lt1"/>
                </a:solidFill>
              </a:defRPr>
            </a:lvl3pPr>
            <a:lvl4pPr lvl="3" algn="ctr">
              <a:spcBef>
                <a:spcPts val="0"/>
              </a:spcBef>
              <a:spcAft>
                <a:spcPts val="0"/>
              </a:spcAft>
              <a:buClr>
                <a:schemeClr val="lt1"/>
              </a:buClr>
              <a:buSzPts val="4600"/>
              <a:buNone/>
              <a:defRPr sz="4600">
                <a:solidFill>
                  <a:schemeClr val="lt1"/>
                </a:solidFill>
              </a:defRPr>
            </a:lvl4pPr>
            <a:lvl5pPr lvl="4" algn="ctr">
              <a:spcBef>
                <a:spcPts val="0"/>
              </a:spcBef>
              <a:spcAft>
                <a:spcPts val="0"/>
              </a:spcAft>
              <a:buClr>
                <a:schemeClr val="lt1"/>
              </a:buClr>
              <a:buSzPts val="4600"/>
              <a:buNone/>
              <a:defRPr sz="4600">
                <a:solidFill>
                  <a:schemeClr val="lt1"/>
                </a:solidFill>
              </a:defRPr>
            </a:lvl5pPr>
            <a:lvl6pPr lvl="5" algn="ctr">
              <a:spcBef>
                <a:spcPts val="0"/>
              </a:spcBef>
              <a:spcAft>
                <a:spcPts val="0"/>
              </a:spcAft>
              <a:buClr>
                <a:schemeClr val="lt1"/>
              </a:buClr>
              <a:buSzPts val="4600"/>
              <a:buNone/>
              <a:defRPr sz="4600">
                <a:solidFill>
                  <a:schemeClr val="lt1"/>
                </a:solidFill>
              </a:defRPr>
            </a:lvl6pPr>
            <a:lvl7pPr lvl="6" algn="ctr">
              <a:spcBef>
                <a:spcPts val="0"/>
              </a:spcBef>
              <a:spcAft>
                <a:spcPts val="0"/>
              </a:spcAft>
              <a:buClr>
                <a:schemeClr val="lt1"/>
              </a:buClr>
              <a:buSzPts val="4600"/>
              <a:buNone/>
              <a:defRPr sz="4600">
                <a:solidFill>
                  <a:schemeClr val="lt1"/>
                </a:solidFill>
              </a:defRPr>
            </a:lvl7pPr>
            <a:lvl8pPr lvl="7" algn="ctr">
              <a:spcBef>
                <a:spcPts val="0"/>
              </a:spcBef>
              <a:spcAft>
                <a:spcPts val="0"/>
              </a:spcAft>
              <a:buClr>
                <a:schemeClr val="lt1"/>
              </a:buClr>
              <a:buSzPts val="4600"/>
              <a:buNone/>
              <a:defRPr sz="4600">
                <a:solidFill>
                  <a:schemeClr val="lt1"/>
                </a:solidFill>
              </a:defRPr>
            </a:lvl8pPr>
            <a:lvl9pPr lvl="8" algn="ctr">
              <a:spcBef>
                <a:spcPts val="0"/>
              </a:spcBef>
              <a:spcAft>
                <a:spcPts val="0"/>
              </a:spcAft>
              <a:buClr>
                <a:schemeClr val="lt1"/>
              </a:buClr>
              <a:buSzPts val="4600"/>
              <a:buNone/>
              <a:defRPr sz="4600">
                <a:solidFill>
                  <a:schemeClr val="lt1"/>
                </a:solidFill>
              </a:defRPr>
            </a:lvl9pPr>
          </a:lstStyle>
          <a:p>
            <a:endParaRPr/>
          </a:p>
        </p:txBody>
      </p:sp>
      <p:sp>
        <p:nvSpPr>
          <p:cNvPr id="45" name="Google Shape;45;p9"/>
          <p:cNvSpPr txBox="1">
            <a:spLocks noGrp="1"/>
          </p:cNvSpPr>
          <p:nvPr>
            <p:ph type="subTitle" idx="1"/>
          </p:nvPr>
        </p:nvSpPr>
        <p:spPr>
          <a:xfrm>
            <a:off x="265500" y="2921401"/>
            <a:ext cx="4045200" cy="13455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Clr>
                <a:schemeClr val="lt1"/>
              </a:buClr>
              <a:buSzPts val="1900"/>
              <a:buNone/>
              <a:defRPr sz="1900">
                <a:solidFill>
                  <a:schemeClr val="lt1"/>
                </a:solidFill>
              </a:defRPr>
            </a:lvl1pPr>
            <a:lvl2pPr lvl="1" algn="ctr">
              <a:lnSpc>
                <a:spcPct val="100000"/>
              </a:lnSpc>
              <a:spcBef>
                <a:spcPts val="0"/>
              </a:spcBef>
              <a:spcAft>
                <a:spcPts val="0"/>
              </a:spcAft>
              <a:buClr>
                <a:schemeClr val="lt1"/>
              </a:buClr>
              <a:buSzPts val="1900"/>
              <a:buNone/>
              <a:defRPr sz="1900">
                <a:solidFill>
                  <a:schemeClr val="lt1"/>
                </a:solidFill>
              </a:defRPr>
            </a:lvl2pPr>
            <a:lvl3pPr lvl="2" algn="ctr">
              <a:lnSpc>
                <a:spcPct val="100000"/>
              </a:lnSpc>
              <a:spcBef>
                <a:spcPts val="0"/>
              </a:spcBef>
              <a:spcAft>
                <a:spcPts val="0"/>
              </a:spcAft>
              <a:buClr>
                <a:schemeClr val="lt1"/>
              </a:buClr>
              <a:buSzPts val="1900"/>
              <a:buNone/>
              <a:defRPr sz="1900">
                <a:solidFill>
                  <a:schemeClr val="lt1"/>
                </a:solidFill>
              </a:defRPr>
            </a:lvl3pPr>
            <a:lvl4pPr lvl="3" algn="ctr">
              <a:lnSpc>
                <a:spcPct val="100000"/>
              </a:lnSpc>
              <a:spcBef>
                <a:spcPts val="0"/>
              </a:spcBef>
              <a:spcAft>
                <a:spcPts val="0"/>
              </a:spcAft>
              <a:buClr>
                <a:schemeClr val="lt1"/>
              </a:buClr>
              <a:buSzPts val="1900"/>
              <a:buNone/>
              <a:defRPr sz="1900">
                <a:solidFill>
                  <a:schemeClr val="lt1"/>
                </a:solidFill>
              </a:defRPr>
            </a:lvl4pPr>
            <a:lvl5pPr lvl="4" algn="ctr">
              <a:lnSpc>
                <a:spcPct val="100000"/>
              </a:lnSpc>
              <a:spcBef>
                <a:spcPts val="0"/>
              </a:spcBef>
              <a:spcAft>
                <a:spcPts val="0"/>
              </a:spcAft>
              <a:buClr>
                <a:schemeClr val="lt1"/>
              </a:buClr>
              <a:buSzPts val="1900"/>
              <a:buNone/>
              <a:defRPr sz="1900">
                <a:solidFill>
                  <a:schemeClr val="lt1"/>
                </a:solidFill>
              </a:defRPr>
            </a:lvl5pPr>
            <a:lvl6pPr lvl="5" algn="ctr">
              <a:lnSpc>
                <a:spcPct val="100000"/>
              </a:lnSpc>
              <a:spcBef>
                <a:spcPts val="0"/>
              </a:spcBef>
              <a:spcAft>
                <a:spcPts val="0"/>
              </a:spcAft>
              <a:buClr>
                <a:schemeClr val="lt1"/>
              </a:buClr>
              <a:buSzPts val="1900"/>
              <a:buNone/>
              <a:defRPr sz="1900">
                <a:solidFill>
                  <a:schemeClr val="lt1"/>
                </a:solidFill>
              </a:defRPr>
            </a:lvl6pPr>
            <a:lvl7pPr lvl="6" algn="ctr">
              <a:lnSpc>
                <a:spcPct val="100000"/>
              </a:lnSpc>
              <a:spcBef>
                <a:spcPts val="0"/>
              </a:spcBef>
              <a:spcAft>
                <a:spcPts val="0"/>
              </a:spcAft>
              <a:buClr>
                <a:schemeClr val="lt1"/>
              </a:buClr>
              <a:buSzPts val="1900"/>
              <a:buNone/>
              <a:defRPr sz="1900">
                <a:solidFill>
                  <a:schemeClr val="lt1"/>
                </a:solidFill>
              </a:defRPr>
            </a:lvl7pPr>
            <a:lvl8pPr lvl="7" algn="ctr">
              <a:lnSpc>
                <a:spcPct val="100000"/>
              </a:lnSpc>
              <a:spcBef>
                <a:spcPts val="0"/>
              </a:spcBef>
              <a:spcAft>
                <a:spcPts val="0"/>
              </a:spcAft>
              <a:buClr>
                <a:schemeClr val="lt1"/>
              </a:buClr>
              <a:buSzPts val="1900"/>
              <a:buNone/>
              <a:defRPr sz="1900">
                <a:solidFill>
                  <a:schemeClr val="lt1"/>
                </a:solidFill>
              </a:defRPr>
            </a:lvl8pPr>
            <a:lvl9pPr lvl="8" algn="ctr">
              <a:lnSpc>
                <a:spcPct val="100000"/>
              </a:lnSpc>
              <a:spcBef>
                <a:spcPts val="0"/>
              </a:spcBef>
              <a:spcAft>
                <a:spcPts val="0"/>
              </a:spcAft>
              <a:buClr>
                <a:schemeClr val="lt1"/>
              </a:buClr>
              <a:buSzPts val="1900"/>
              <a:buNone/>
              <a:defRPr sz="1900">
                <a:solidFill>
                  <a:schemeClr val="lt1"/>
                </a:solidFill>
              </a:defRPr>
            </a:lvl9pPr>
          </a:lstStyle>
          <a:p>
            <a:endParaRPr/>
          </a:p>
        </p:txBody>
      </p:sp>
      <p:sp>
        <p:nvSpPr>
          <p:cNvPr id="46" name="Google Shape;46;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7" name="Google Shape;47;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d"/>
              <a:t>‹#›</a:t>
            </a:fld>
            <a:endParaRPr/>
          </a:p>
        </p:txBody>
      </p:sp>
    </p:spTree>
    <p:extLst>
      <p:ext uri="{BB962C8B-B14F-4D97-AF65-F5344CB8AC3E}">
        <p14:creationId xmlns:p14="http://schemas.microsoft.com/office/powerpoint/2010/main" val="523788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81362"/>
            <a:ext cx="9144000" cy="1862138"/>
          </a:xfrm>
          <a:prstGeom prst="rect">
            <a:avLst/>
          </a:prstGeom>
        </p:spPr>
      </p:pic>
      <p:sp>
        <p:nvSpPr>
          <p:cNvPr id="2" name="Title 1"/>
          <p:cNvSpPr>
            <a:spLocks noGrp="1"/>
          </p:cNvSpPr>
          <p:nvPr>
            <p:ph type="title"/>
          </p:nvPr>
        </p:nvSpPr>
        <p:spPr>
          <a:xfrm>
            <a:off x="514351" y="565150"/>
            <a:ext cx="8115299" cy="2101451"/>
          </a:xfrm>
        </p:spPr>
        <p:txBody>
          <a:bodyPr anchor="b">
            <a:normAutofit/>
          </a:bodyPr>
          <a:lstStyle>
            <a:lvl1pPr algn="r">
              <a:defRPr sz="3000"/>
            </a:lvl1pPr>
          </a:lstStyle>
          <a:p>
            <a:r>
              <a:rPr lang="en-US"/>
              <a:t>Click to edit Master title style</a:t>
            </a:r>
            <a:endParaRPr lang="en-US" dirty="0"/>
          </a:p>
        </p:txBody>
      </p:sp>
      <p:sp>
        <p:nvSpPr>
          <p:cNvPr id="3" name="Text Placeholder 2"/>
          <p:cNvSpPr>
            <a:spLocks noGrp="1"/>
          </p:cNvSpPr>
          <p:nvPr>
            <p:ph type="body" idx="1"/>
          </p:nvPr>
        </p:nvSpPr>
        <p:spPr>
          <a:xfrm>
            <a:off x="768350" y="2731294"/>
            <a:ext cx="7867650" cy="716756"/>
          </a:xfrm>
        </p:spPr>
        <p:txBody>
          <a:bodyPr>
            <a:normAutofit/>
          </a:bodyPr>
          <a:lstStyle>
            <a:lvl1pPr marL="0" indent="0" algn="r">
              <a:buNone/>
              <a:defRPr sz="165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860839" y="285750"/>
            <a:ext cx="2183130" cy="273844"/>
          </a:xfrm>
        </p:spPr>
        <p:txBody>
          <a:bodyPr/>
          <a:lstStyle>
            <a:lvl1pPr algn="r">
              <a:defRPr/>
            </a:lvl1pPr>
          </a:lstStyle>
          <a:p>
            <a:fld id="{48A87A34-81AB-432B-8DAE-1953F412C126}" type="datetimeFigureOut">
              <a:rPr lang="en-US" smtClean="0"/>
              <a:pPr/>
              <a:t>2/6/2024</a:t>
            </a:fld>
            <a:endParaRPr lang="en-US" dirty="0"/>
          </a:p>
        </p:txBody>
      </p:sp>
      <p:sp>
        <p:nvSpPr>
          <p:cNvPr id="5" name="Footer Placeholder 4"/>
          <p:cNvSpPr>
            <a:spLocks noGrp="1"/>
          </p:cNvSpPr>
          <p:nvPr>
            <p:ph type="ftr" sz="quarter" idx="11"/>
          </p:nvPr>
        </p:nvSpPr>
        <p:spPr>
          <a:xfrm>
            <a:off x="514350" y="285751"/>
            <a:ext cx="5243619" cy="273049"/>
          </a:xfrm>
        </p:spPr>
        <p:txBody>
          <a:bodyPr/>
          <a:lstStyle/>
          <a:p>
            <a:endParaRPr lang="en-US" dirty="0"/>
          </a:p>
        </p:txBody>
      </p:sp>
      <p:sp>
        <p:nvSpPr>
          <p:cNvPr id="6" name="Slide Number Placeholder 5"/>
          <p:cNvSpPr>
            <a:spLocks noGrp="1"/>
          </p:cNvSpPr>
          <p:nvPr>
            <p:ph type="sldNum" sz="quarter" idx="12"/>
          </p:nvPr>
        </p:nvSpPr>
        <p:spPr>
          <a:xfrm>
            <a:off x="8146839" y="285750"/>
            <a:ext cx="482811" cy="273844"/>
          </a:xfrm>
        </p:spPr>
        <p:txBody>
          <a:bodyPr/>
          <a:lstStyle/>
          <a:p>
            <a:pPr marL="0" lvl="0" indent="0" algn="r" rtl="0">
              <a:spcBef>
                <a:spcPts val="0"/>
              </a:spcBef>
              <a:spcAft>
                <a:spcPts val="0"/>
              </a:spcAft>
              <a:buNone/>
            </a:pPr>
            <a:fld id="{00000000-1234-1234-1234-123412341234}" type="slidenum">
              <a:rPr lang="id" smtClean="0"/>
              <a:t>‹#›</a:t>
            </a:fld>
            <a:endParaRPr lang="id"/>
          </a:p>
        </p:txBody>
      </p:sp>
    </p:spTree>
    <p:extLst>
      <p:ext uri="{BB962C8B-B14F-4D97-AF65-F5344CB8AC3E}">
        <p14:creationId xmlns:p14="http://schemas.microsoft.com/office/powerpoint/2010/main" val="685520814"/>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14350" y="1645920"/>
            <a:ext cx="4000500" cy="30180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645920"/>
            <a:ext cx="4000500" cy="30180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id" smtClean="0"/>
              <a:t>‹#›</a:t>
            </a:fld>
            <a:endParaRPr lang="id"/>
          </a:p>
        </p:txBody>
      </p:sp>
    </p:spTree>
    <p:extLst>
      <p:ext uri="{BB962C8B-B14F-4D97-AF65-F5344CB8AC3E}">
        <p14:creationId xmlns:p14="http://schemas.microsoft.com/office/powerpoint/2010/main" val="1379373869"/>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71700" y="571500"/>
            <a:ext cx="6457950" cy="971550"/>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5807" y="1637852"/>
            <a:ext cx="3809993" cy="617934"/>
          </a:xfrm>
        </p:spPr>
        <p:txBody>
          <a:bodyPr anchor="b">
            <a:normAutofit/>
          </a:bodyPr>
          <a:lstStyle>
            <a:lvl1pPr marL="0" indent="0">
              <a:buNone/>
              <a:defRPr sz="21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514351" y="2349500"/>
            <a:ext cx="3983831" cy="23145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00600" y="1637852"/>
            <a:ext cx="3829050" cy="617934"/>
          </a:xfrm>
        </p:spPr>
        <p:txBody>
          <a:bodyPr anchor="b">
            <a:normAutofit/>
          </a:bodyPr>
          <a:lstStyle>
            <a:lvl1pPr marL="0" indent="0">
              <a:buNone/>
              <a:defRPr sz="21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349500"/>
            <a:ext cx="4000500" cy="23145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2/6/2024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id" smtClean="0"/>
              <a:t>‹#›</a:t>
            </a:fld>
            <a:endParaRPr lang="id"/>
          </a:p>
        </p:txBody>
      </p:sp>
    </p:spTree>
    <p:extLst>
      <p:ext uri="{BB962C8B-B14F-4D97-AF65-F5344CB8AC3E}">
        <p14:creationId xmlns:p14="http://schemas.microsoft.com/office/powerpoint/2010/main" val="2956072596"/>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2/6/2024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id" smtClean="0"/>
              <a:t>‹#›</a:t>
            </a:fld>
            <a:endParaRPr lang="id"/>
          </a:p>
        </p:txBody>
      </p:sp>
    </p:spTree>
    <p:extLst>
      <p:ext uri="{BB962C8B-B14F-4D97-AF65-F5344CB8AC3E}">
        <p14:creationId xmlns:p14="http://schemas.microsoft.com/office/powerpoint/2010/main" val="593825624"/>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2/6/2024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id" smtClean="0"/>
              <a:t>‹#›</a:t>
            </a:fld>
            <a:endParaRPr lang="id"/>
          </a:p>
        </p:txBody>
      </p:sp>
    </p:spTree>
    <p:extLst>
      <p:ext uri="{BB962C8B-B14F-4D97-AF65-F5344CB8AC3E}">
        <p14:creationId xmlns:p14="http://schemas.microsoft.com/office/powerpoint/2010/main" val="2327890415"/>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1143000"/>
            <a:ext cx="3086100" cy="1200150"/>
          </a:xfrm>
        </p:spPr>
        <p:txBody>
          <a:bodyPr anchor="b"/>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3746686" y="560070"/>
            <a:ext cx="4882964" cy="410394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14350" y="2343150"/>
            <a:ext cx="3086100" cy="232086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id" smtClean="0"/>
              <a:t>‹#›</a:t>
            </a:fld>
            <a:endParaRPr lang="id"/>
          </a:p>
        </p:txBody>
      </p:sp>
    </p:spTree>
    <p:extLst>
      <p:ext uri="{BB962C8B-B14F-4D97-AF65-F5344CB8AC3E}">
        <p14:creationId xmlns:p14="http://schemas.microsoft.com/office/powerpoint/2010/main" val="1465589637"/>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1143000"/>
            <a:ext cx="5154930" cy="1200150"/>
          </a:xfrm>
        </p:spPr>
        <p:txBody>
          <a:bodyPr anchor="b"/>
          <a:lstStyle>
            <a:lvl1pPr algn="l">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895928" y="563431"/>
            <a:ext cx="2733722" cy="4100582"/>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514350" y="2343150"/>
            <a:ext cx="5154930" cy="232086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id" smtClean="0"/>
              <a:t>‹#›</a:t>
            </a:fld>
            <a:endParaRPr lang="id"/>
          </a:p>
        </p:txBody>
      </p:sp>
    </p:spTree>
    <p:extLst>
      <p:ext uri="{BB962C8B-B14F-4D97-AF65-F5344CB8AC3E}">
        <p14:creationId xmlns:p14="http://schemas.microsoft.com/office/powerpoint/2010/main" val="1236850170"/>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1-HD-TOP.png"/>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0" y="0"/>
            <a:ext cx="9144000" cy="1081088"/>
          </a:xfrm>
          <a:prstGeom prst="rect">
            <a:avLst/>
          </a:prstGeom>
        </p:spPr>
      </p:pic>
      <p:sp>
        <p:nvSpPr>
          <p:cNvPr id="2" name="Title Placeholder 1"/>
          <p:cNvSpPr>
            <a:spLocks noGrp="1"/>
          </p:cNvSpPr>
          <p:nvPr>
            <p:ph type="title"/>
          </p:nvPr>
        </p:nvSpPr>
        <p:spPr>
          <a:xfrm>
            <a:off x="2171700" y="573280"/>
            <a:ext cx="6457950" cy="96977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14350" y="1645920"/>
            <a:ext cx="8115300" cy="301809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46520" y="4767263"/>
            <a:ext cx="2183130" cy="273844"/>
          </a:xfrm>
          <a:prstGeom prst="rect">
            <a:avLst/>
          </a:prstGeom>
        </p:spPr>
        <p:txBody>
          <a:bodyPr vert="horz" lIns="91440" tIns="45720" rIns="91440" bIns="45720" rtlCol="0" anchor="ctr"/>
          <a:lstStyle>
            <a:lvl1pPr algn="r">
              <a:defRPr sz="788">
                <a:solidFill>
                  <a:schemeClr val="tx1">
                    <a:tint val="75000"/>
                  </a:schemeClr>
                </a:solidFill>
              </a:defRPr>
            </a:lvl1pPr>
          </a:lstStyle>
          <a:p>
            <a:fld id="{48A87A34-81AB-432B-8DAE-1953F412C126}" type="datetimeFigureOut">
              <a:rPr lang="en-US" smtClean="0"/>
              <a:pPr/>
              <a:t>2/6/2024</a:t>
            </a:fld>
            <a:endParaRPr lang="en-US" dirty="0"/>
          </a:p>
        </p:txBody>
      </p:sp>
      <p:sp>
        <p:nvSpPr>
          <p:cNvPr id="5" name="Footer Placeholder 4"/>
          <p:cNvSpPr>
            <a:spLocks noGrp="1"/>
          </p:cNvSpPr>
          <p:nvPr>
            <p:ph type="ftr" sz="quarter" idx="3"/>
          </p:nvPr>
        </p:nvSpPr>
        <p:spPr>
          <a:xfrm>
            <a:off x="514350" y="4766884"/>
            <a:ext cx="5829300" cy="273844"/>
          </a:xfrm>
          <a:prstGeom prst="rect">
            <a:avLst/>
          </a:prstGeom>
        </p:spPr>
        <p:txBody>
          <a:bodyPr vert="horz" lIns="91440" tIns="45720" rIns="91440" bIns="45720" rtlCol="0" anchor="ctr"/>
          <a:lstStyle>
            <a:lvl1pPr algn="l">
              <a:defRPr sz="788">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72250" y="285750"/>
            <a:ext cx="2057400" cy="273844"/>
          </a:xfrm>
          <a:prstGeom prst="rect">
            <a:avLst/>
          </a:prstGeom>
        </p:spPr>
        <p:txBody>
          <a:bodyPr vert="horz" lIns="91440" tIns="45720" rIns="91440" bIns="45720" rtlCol="0" anchor="ctr"/>
          <a:lstStyle>
            <a:lvl1pPr algn="r">
              <a:defRPr sz="788">
                <a:solidFill>
                  <a:schemeClr val="tx1">
                    <a:tint val="75000"/>
                  </a:schemeClr>
                </a:solidFill>
              </a:defRPr>
            </a:lvl1pPr>
          </a:lstStyle>
          <a:p>
            <a:pPr marL="0" lvl="0" indent="0" algn="r" rtl="0">
              <a:spcBef>
                <a:spcPts val="0"/>
              </a:spcBef>
              <a:spcAft>
                <a:spcPts val="0"/>
              </a:spcAft>
              <a:buNone/>
            </a:pPr>
            <a:fld id="{00000000-1234-1234-1234-123412341234}" type="slidenum">
              <a:rPr lang="id" smtClean="0"/>
              <a:t>‹#›</a:t>
            </a:fld>
            <a:endParaRPr lang="id"/>
          </a:p>
        </p:txBody>
      </p:sp>
    </p:spTree>
    <p:extLst>
      <p:ext uri="{BB962C8B-B14F-4D97-AF65-F5344CB8AC3E}">
        <p14:creationId xmlns:p14="http://schemas.microsoft.com/office/powerpoint/2010/main" val="3570508476"/>
      </p:ext>
    </p:extLst>
  </p:cSld>
  <p:clrMap bg1="dk1" tx1="lt1" bg2="dk2" tx2="lt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 id="2147483699" r:id="rId18"/>
    <p:sldLayoutId id="2147483700" r:id="rId19"/>
    <p:sldLayoutId id="2147483701" r:id="rId20"/>
  </p:sldLayoutIdLst>
  <p:hf sldNum="0" hdr="0" ftr="0" dt="0"/>
  <p:txStyles>
    <p:titleStyle>
      <a:lvl1pPr algn="r" defTabSz="685800" rtl="0" eaLnBrk="1" latinLnBrk="0" hangingPunct="1">
        <a:lnSpc>
          <a:spcPct val="90000"/>
        </a:lnSpc>
        <a:spcBef>
          <a:spcPct val="0"/>
        </a:spcBef>
        <a:buNone/>
        <a:defRPr sz="3000" kern="1200" cap="all" baseline="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65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2.xml"/><Relationship Id="rId1" Type="http://schemas.openxmlformats.org/officeDocument/2006/relationships/slideLayout" Target="../slideLayouts/slideLayout19.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3.xml"/><Relationship Id="rId1" Type="http://schemas.openxmlformats.org/officeDocument/2006/relationships/slideLayout" Target="../slideLayouts/slideLayout19.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0.xml"/><Relationship Id="rId1" Type="http://schemas.openxmlformats.org/officeDocument/2006/relationships/slideLayout" Target="../slideLayouts/slideLayout20.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5.xml"/><Relationship Id="rId13" Type="http://schemas.openxmlformats.org/officeDocument/2006/relationships/image" Target="../media/image5.jpeg"/><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3"/>
          <p:cNvSpPr txBox="1">
            <a:spLocks noGrp="1"/>
          </p:cNvSpPr>
          <p:nvPr>
            <p:ph type="ctrTitle"/>
          </p:nvPr>
        </p:nvSpPr>
        <p:spPr>
          <a:xfrm>
            <a:off x="1028700" y="1393498"/>
            <a:ext cx="7086600" cy="1368822"/>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dirty="0"/>
              <a:t>ISLAMIC VALUE AND PRINCIPLE IN ORGANIZATION</a:t>
            </a:r>
            <a:endParaRPr dirty="0"/>
          </a:p>
        </p:txBody>
      </p:sp>
      <p:sp>
        <p:nvSpPr>
          <p:cNvPr id="63" name="Google Shape;63;p13"/>
          <p:cNvSpPr txBox="1">
            <a:spLocks noGrp="1"/>
          </p:cNvSpPr>
          <p:nvPr>
            <p:ph type="subTitle" idx="1"/>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a:t>Dr. Muthia Pramesti, SE, MM</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7"/>
          <p:cNvSpPr txBox="1">
            <a:spLocks noGrp="1"/>
          </p:cNvSpPr>
          <p:nvPr>
            <p:ph type="title"/>
          </p:nvPr>
        </p:nvSpPr>
        <p:spPr>
          <a:xfrm>
            <a:off x="1234592" y="862504"/>
            <a:ext cx="7732047" cy="755700"/>
          </a:xfrm>
          <a:prstGeom prst="rect">
            <a:avLst/>
          </a:prstGeom>
          <a:noFill/>
        </p:spPr>
        <p:txBody>
          <a:bodyPr spcFirstLastPara="1" wrap="square" lIns="91425" tIns="91425" rIns="91425" bIns="91425" anchor="b" anchorCtr="0">
            <a:noAutofit/>
          </a:bodyPr>
          <a:lstStyle/>
          <a:p>
            <a:pPr lvl="0"/>
            <a:r>
              <a:rPr lang="en-US" sz="2800" dirty="0"/>
              <a:t>The Islamic PRINCIPLE OF ORGANIZATION regards to:</a:t>
            </a:r>
            <a:endParaRPr sz="2800" dirty="0">
              <a:solidFill>
                <a:schemeClr val="bg1"/>
              </a:solidFill>
            </a:endParaRPr>
          </a:p>
        </p:txBody>
      </p:sp>
      <p:sp>
        <p:nvSpPr>
          <p:cNvPr id="94" name="Google Shape;94;p17"/>
          <p:cNvSpPr txBox="1">
            <a:spLocks noGrp="1"/>
          </p:cNvSpPr>
          <p:nvPr>
            <p:ph type="body" idx="1"/>
          </p:nvPr>
        </p:nvSpPr>
        <p:spPr>
          <a:xfrm>
            <a:off x="461174" y="2049897"/>
            <a:ext cx="4639441" cy="2950800"/>
          </a:xfrm>
          <a:prstGeom prst="rect">
            <a:avLst/>
          </a:prstGeom>
        </p:spPr>
        <p:txBody>
          <a:bodyPr spcFirstLastPara="1" wrap="square" lIns="91425" tIns="91425" rIns="91425" bIns="91425" anchor="t" anchorCtr="0">
            <a:noAutofit/>
          </a:bodyPr>
          <a:lstStyle/>
          <a:p>
            <a:pPr marL="0" lvl="0" indent="0">
              <a:spcAft>
                <a:spcPts val="1600"/>
              </a:spcAft>
              <a:buNone/>
            </a:pPr>
            <a:r>
              <a:rPr lang="en-US" sz="2200" dirty="0"/>
              <a:t>Individual affirm that </a:t>
            </a:r>
            <a:r>
              <a:rPr lang="en-US" sz="2200" b="1" dirty="0"/>
              <a:t>justice and kindness </a:t>
            </a:r>
            <a:r>
              <a:rPr lang="en-US" sz="2200" dirty="0"/>
              <a:t>in the workplace is a necessity for </a:t>
            </a:r>
            <a:r>
              <a:rPr lang="en-US" sz="2200" b="1" dirty="0"/>
              <a:t>the welfare </a:t>
            </a:r>
            <a:r>
              <a:rPr lang="en-US" sz="2200" dirty="0"/>
              <a:t>of the people and </a:t>
            </a:r>
            <a:r>
              <a:rPr lang="en-US" sz="2200" b="1" dirty="0"/>
              <a:t>no one has their wages delayed</a:t>
            </a:r>
            <a:r>
              <a:rPr lang="en-US" sz="2200" dirty="0"/>
              <a:t>. </a:t>
            </a:r>
          </a:p>
          <a:p>
            <a:pPr marL="0" lvl="0" indent="0">
              <a:spcAft>
                <a:spcPts val="1600"/>
              </a:spcAft>
              <a:buNone/>
            </a:pPr>
            <a:r>
              <a:rPr lang="en-US" sz="2200" dirty="0"/>
              <a:t>(Ali, 1998).</a:t>
            </a:r>
            <a:endParaRPr sz="2200" b="1" dirty="0"/>
          </a:p>
        </p:txBody>
      </p:sp>
      <p:pic>
        <p:nvPicPr>
          <p:cNvPr id="6146" name="Picture 2" descr="Hasil gambar untuk justice kindness musli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0090" y="2167183"/>
            <a:ext cx="3298825" cy="1852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74459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7"/>
          <p:cNvSpPr txBox="1">
            <a:spLocks noGrp="1"/>
          </p:cNvSpPr>
          <p:nvPr>
            <p:ph type="title"/>
          </p:nvPr>
        </p:nvSpPr>
        <p:spPr>
          <a:xfrm>
            <a:off x="598302" y="756907"/>
            <a:ext cx="7732047" cy="755700"/>
          </a:xfrm>
          <a:prstGeom prst="rect">
            <a:avLst/>
          </a:prstGeom>
          <a:noFill/>
        </p:spPr>
        <p:txBody>
          <a:bodyPr spcFirstLastPara="1" wrap="square" lIns="91425" tIns="91425" rIns="91425" bIns="91425" anchor="b" anchorCtr="0">
            <a:noAutofit/>
          </a:bodyPr>
          <a:lstStyle/>
          <a:p>
            <a:pPr lvl="0"/>
            <a:r>
              <a:rPr lang="en-US" sz="2800" dirty="0"/>
              <a:t>The Islamic PRINCIPLE OF ORGANIZATION regards to:</a:t>
            </a:r>
            <a:endParaRPr sz="2800" dirty="0">
              <a:solidFill>
                <a:schemeClr val="bg1"/>
              </a:solidFill>
            </a:endParaRPr>
          </a:p>
        </p:txBody>
      </p:sp>
      <p:sp>
        <p:nvSpPr>
          <p:cNvPr id="94" name="Google Shape;94;p17"/>
          <p:cNvSpPr txBox="1">
            <a:spLocks noGrp="1"/>
          </p:cNvSpPr>
          <p:nvPr>
            <p:ph type="body" idx="1"/>
          </p:nvPr>
        </p:nvSpPr>
        <p:spPr>
          <a:xfrm>
            <a:off x="721132" y="2054932"/>
            <a:ext cx="4639441" cy="2950800"/>
          </a:xfrm>
          <a:prstGeom prst="rect">
            <a:avLst/>
          </a:prstGeom>
        </p:spPr>
        <p:txBody>
          <a:bodyPr spcFirstLastPara="1" wrap="square" lIns="91425" tIns="91425" rIns="91425" bIns="91425" anchor="t" anchorCtr="0">
            <a:noAutofit/>
          </a:bodyPr>
          <a:lstStyle/>
          <a:p>
            <a:pPr marL="0" lvl="0" indent="0">
              <a:spcAft>
                <a:spcPts val="1600"/>
              </a:spcAft>
              <a:buNone/>
            </a:pPr>
            <a:r>
              <a:rPr lang="en-US" sz="2200" dirty="0"/>
              <a:t>Islamic work ethic states that </a:t>
            </a:r>
            <a:r>
              <a:rPr lang="en-US" sz="2200" b="1" dirty="0"/>
              <a:t>life without work is meaningless </a:t>
            </a:r>
            <a:r>
              <a:rPr lang="en-US" sz="2200" dirty="0"/>
              <a:t>and carrying out economic activities is an obligation </a:t>
            </a:r>
          </a:p>
          <a:p>
            <a:pPr marL="0" lvl="0" indent="0">
              <a:spcAft>
                <a:spcPts val="1600"/>
              </a:spcAft>
              <a:buNone/>
            </a:pPr>
            <a:r>
              <a:rPr lang="en-US" sz="2200" dirty="0"/>
              <a:t>(Ali, 1998). </a:t>
            </a:r>
            <a:endParaRPr sz="2200" b="1" dirty="0"/>
          </a:p>
        </p:txBody>
      </p:sp>
      <p:pic>
        <p:nvPicPr>
          <p:cNvPr id="7172" name="Picture 4" descr="Gambar terka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8711" y="1999887"/>
            <a:ext cx="2575941" cy="2575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88264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7"/>
          <p:cNvSpPr txBox="1">
            <a:spLocks noGrp="1"/>
          </p:cNvSpPr>
          <p:nvPr>
            <p:ph type="title"/>
          </p:nvPr>
        </p:nvSpPr>
        <p:spPr>
          <a:xfrm>
            <a:off x="755251" y="388417"/>
            <a:ext cx="7732047" cy="755700"/>
          </a:xfrm>
          <a:prstGeom prst="rect">
            <a:avLst/>
          </a:prstGeom>
          <a:noFill/>
        </p:spPr>
        <p:txBody>
          <a:bodyPr spcFirstLastPara="1" wrap="square" lIns="91425" tIns="91425" rIns="91425" bIns="91425" anchor="b" anchorCtr="0">
            <a:noAutofit/>
          </a:bodyPr>
          <a:lstStyle/>
          <a:p>
            <a:pPr lvl="0"/>
            <a:r>
              <a:rPr lang="en-US" sz="2800" dirty="0"/>
              <a:t>Islamic Approach to Organization</a:t>
            </a:r>
            <a:endParaRPr sz="2800" dirty="0"/>
          </a:p>
        </p:txBody>
      </p:sp>
      <p:sp>
        <p:nvSpPr>
          <p:cNvPr id="94" name="Google Shape;94;p17"/>
          <p:cNvSpPr txBox="1">
            <a:spLocks noGrp="1"/>
          </p:cNvSpPr>
          <p:nvPr>
            <p:ph type="body" idx="1"/>
          </p:nvPr>
        </p:nvSpPr>
        <p:spPr>
          <a:xfrm>
            <a:off x="304266" y="1618204"/>
            <a:ext cx="3576360" cy="2950800"/>
          </a:xfrm>
          <a:prstGeom prst="rect">
            <a:avLst/>
          </a:prstGeom>
        </p:spPr>
        <p:txBody>
          <a:bodyPr spcFirstLastPara="1" wrap="square" lIns="91425" tIns="91425" rIns="91425" bIns="91425" anchor="t" anchorCtr="0">
            <a:noAutofit/>
          </a:bodyPr>
          <a:lstStyle/>
          <a:p>
            <a:pPr marL="0" lvl="0" indent="0" algn="ctr">
              <a:buNone/>
            </a:pPr>
            <a:r>
              <a:rPr lang="en-US" sz="2000" b="1" u="sng" dirty="0" err="1"/>
              <a:t>Ashtankar</a:t>
            </a:r>
            <a:r>
              <a:rPr lang="en-US" sz="2000" b="1" u="sng" dirty="0"/>
              <a:t> (2015</a:t>
            </a:r>
          </a:p>
          <a:p>
            <a:pPr marL="0" lvl="0" indent="0" algn="ctr">
              <a:buNone/>
            </a:pPr>
            <a:r>
              <a:rPr lang="en-US" sz="2000" dirty="0"/>
              <a:t>Stress for the principles of management and </a:t>
            </a:r>
          </a:p>
          <a:p>
            <a:pPr marL="0" lvl="0" indent="0" algn="ctr">
              <a:buNone/>
            </a:pPr>
            <a:r>
              <a:rPr lang="en-US" sz="2000" dirty="0"/>
              <a:t>work ethics</a:t>
            </a:r>
          </a:p>
          <a:p>
            <a:pPr marL="0" lvl="0" indent="0" algn="ctr">
              <a:buNone/>
            </a:pPr>
            <a:endParaRPr lang="en-US" sz="2000" b="1" dirty="0"/>
          </a:p>
          <a:p>
            <a:pPr marL="0" lvl="0" indent="0" algn="ctr">
              <a:buNone/>
            </a:pPr>
            <a:r>
              <a:rPr lang="en-US" sz="2000" dirty="0"/>
              <a:t>For benefit of community.</a:t>
            </a:r>
            <a:endParaRPr sz="2000" b="1" dirty="0"/>
          </a:p>
        </p:txBody>
      </p:sp>
      <p:graphicFrame>
        <p:nvGraphicFramePr>
          <p:cNvPr id="2" name="Diagram 1"/>
          <p:cNvGraphicFramePr/>
          <p:nvPr>
            <p:extLst>
              <p:ext uri="{D42A27DB-BD31-4B8C-83A1-F6EECF244321}">
                <p14:modId xmlns:p14="http://schemas.microsoft.com/office/powerpoint/2010/main" val="681539524"/>
              </p:ext>
            </p:extLst>
          </p:nvPr>
        </p:nvGraphicFramePr>
        <p:xfrm>
          <a:off x="4081347" y="1325704"/>
          <a:ext cx="3449444" cy="32983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404344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7"/>
          <p:cNvSpPr txBox="1">
            <a:spLocks noGrp="1"/>
          </p:cNvSpPr>
          <p:nvPr>
            <p:ph type="title"/>
          </p:nvPr>
        </p:nvSpPr>
        <p:spPr>
          <a:xfrm>
            <a:off x="543711" y="519460"/>
            <a:ext cx="7732047" cy="755700"/>
          </a:xfrm>
          <a:prstGeom prst="rect">
            <a:avLst/>
          </a:prstGeom>
          <a:noFill/>
        </p:spPr>
        <p:txBody>
          <a:bodyPr spcFirstLastPara="1" wrap="square" lIns="91425" tIns="91425" rIns="91425" bIns="91425" anchor="b" anchorCtr="0">
            <a:noAutofit/>
          </a:bodyPr>
          <a:lstStyle/>
          <a:p>
            <a:pPr lvl="0"/>
            <a:r>
              <a:rPr lang="en-US" sz="2800" dirty="0"/>
              <a:t>Islamic Approach to Organization</a:t>
            </a:r>
            <a:endParaRPr sz="2800" dirty="0">
              <a:solidFill>
                <a:schemeClr val="bg1"/>
              </a:solidFill>
            </a:endParaRPr>
          </a:p>
        </p:txBody>
      </p:sp>
      <p:sp>
        <p:nvSpPr>
          <p:cNvPr id="94" name="Google Shape;94;p17"/>
          <p:cNvSpPr txBox="1">
            <a:spLocks noGrp="1"/>
          </p:cNvSpPr>
          <p:nvPr>
            <p:ph type="body" idx="1"/>
          </p:nvPr>
        </p:nvSpPr>
        <p:spPr>
          <a:xfrm>
            <a:off x="311700" y="1618204"/>
            <a:ext cx="3576360" cy="2950800"/>
          </a:xfrm>
          <a:prstGeom prst="rect">
            <a:avLst/>
          </a:prstGeom>
        </p:spPr>
        <p:txBody>
          <a:bodyPr spcFirstLastPara="1" wrap="square" lIns="91425" tIns="91425" rIns="91425" bIns="91425" anchor="t" anchorCtr="0">
            <a:noAutofit/>
          </a:bodyPr>
          <a:lstStyle/>
          <a:p>
            <a:pPr marL="0" lvl="0" indent="0">
              <a:spcAft>
                <a:spcPts val="1600"/>
              </a:spcAft>
              <a:buNone/>
            </a:pPr>
            <a:r>
              <a:rPr lang="en-US" sz="2000" dirty="0"/>
              <a:t>an orientation that shape and influence </a:t>
            </a:r>
            <a:r>
              <a:rPr lang="en-US" sz="2000" b="1" dirty="0"/>
              <a:t>the engagement </a:t>
            </a:r>
            <a:r>
              <a:rPr lang="en-US" sz="2000" dirty="0"/>
              <a:t>and </a:t>
            </a:r>
            <a:r>
              <a:rPr lang="en-US" sz="2000" b="1" dirty="0"/>
              <a:t>participation </a:t>
            </a:r>
            <a:r>
              <a:rPr lang="en-US" sz="2000" dirty="0"/>
              <a:t>of market participants (workers),  without jeopardizing the welfare of the other actors or the public. </a:t>
            </a:r>
            <a:endParaRPr sz="2000" b="1" dirty="0"/>
          </a:p>
        </p:txBody>
      </p:sp>
      <p:graphicFrame>
        <p:nvGraphicFramePr>
          <p:cNvPr id="2" name="Diagram 1"/>
          <p:cNvGraphicFramePr/>
          <p:nvPr/>
        </p:nvGraphicFramePr>
        <p:xfrm>
          <a:off x="4081347" y="1325704"/>
          <a:ext cx="3449444" cy="32983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630754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7"/>
          <p:cNvSpPr txBox="1">
            <a:spLocks noGrp="1"/>
          </p:cNvSpPr>
          <p:nvPr>
            <p:ph type="title"/>
          </p:nvPr>
        </p:nvSpPr>
        <p:spPr>
          <a:xfrm>
            <a:off x="639245" y="503825"/>
            <a:ext cx="7732047" cy="755700"/>
          </a:xfrm>
          <a:prstGeom prst="rect">
            <a:avLst/>
          </a:prstGeom>
          <a:noFill/>
        </p:spPr>
        <p:txBody>
          <a:bodyPr spcFirstLastPara="1" wrap="square" lIns="91425" tIns="91425" rIns="91425" bIns="91425" anchor="b" anchorCtr="0">
            <a:noAutofit/>
          </a:bodyPr>
          <a:lstStyle/>
          <a:p>
            <a:pPr lvl="0"/>
            <a:r>
              <a:rPr lang="en-US" sz="2800" dirty="0"/>
              <a:t>The Islamic work ethic regards to:</a:t>
            </a:r>
            <a:endParaRPr sz="2800" dirty="0"/>
          </a:p>
        </p:txBody>
      </p:sp>
      <p:sp>
        <p:nvSpPr>
          <p:cNvPr id="94" name="Google Shape;94;p17"/>
          <p:cNvSpPr txBox="1">
            <a:spLocks noGrp="1"/>
          </p:cNvSpPr>
          <p:nvPr>
            <p:ph type="body" idx="1"/>
          </p:nvPr>
        </p:nvSpPr>
        <p:spPr>
          <a:xfrm>
            <a:off x="812029" y="2791394"/>
            <a:ext cx="8504497" cy="2950800"/>
          </a:xfrm>
          <a:prstGeom prst="rect">
            <a:avLst/>
          </a:prstGeom>
        </p:spPr>
        <p:txBody>
          <a:bodyPr spcFirstLastPara="1" wrap="square" lIns="91425" tIns="91425" rIns="91425" bIns="91425" anchor="t" anchorCtr="0">
            <a:noAutofit/>
          </a:bodyPr>
          <a:lstStyle/>
          <a:p>
            <a:pPr marL="0" lvl="0" indent="0">
              <a:spcAft>
                <a:spcPts val="1600"/>
              </a:spcAft>
              <a:buNone/>
            </a:pPr>
            <a:endParaRPr lang="en-US" sz="2200" dirty="0"/>
          </a:p>
          <a:p>
            <a:pPr marL="0" lvl="0" indent="0" algn="ctr">
              <a:spcAft>
                <a:spcPts val="1600"/>
              </a:spcAft>
              <a:buNone/>
            </a:pPr>
            <a:r>
              <a:rPr lang="en-US" sz="2200" dirty="0"/>
              <a:t>Work is more than personal enjoyment, economically, socially, and psychologically. </a:t>
            </a:r>
            <a:endParaRPr sz="2200" b="1" dirty="0"/>
          </a:p>
        </p:txBody>
      </p:sp>
      <p:pic>
        <p:nvPicPr>
          <p:cNvPr id="9218" name="Picture 2" descr="Hasil gambar untuk beyond spirituality"/>
          <p:cNvPicPr>
            <a:picLocks noChangeAspect="1" noChangeArrowheads="1"/>
          </p:cNvPicPr>
          <p:nvPr/>
        </p:nvPicPr>
        <p:blipFill rotWithShape="1">
          <a:blip r:embed="rId3">
            <a:extLst>
              <a:ext uri="{28A0092B-C50C-407E-A947-70E740481C1C}">
                <a14:useLocalDpi xmlns:a14="http://schemas.microsoft.com/office/drawing/2010/main" val="0"/>
              </a:ext>
            </a:extLst>
          </a:blip>
          <a:srcRect t="14268" b="45701"/>
          <a:stretch/>
        </p:blipFill>
        <p:spPr bwMode="auto">
          <a:xfrm>
            <a:off x="2496559" y="1518248"/>
            <a:ext cx="3362325" cy="1742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46615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3808" y="941528"/>
            <a:ext cx="6457950" cy="969771"/>
          </a:xfrm>
        </p:spPr>
        <p:txBody>
          <a:bodyPr wrap="square" numCol="1" anchorCtr="0" compatLnSpc="1">
            <a:prstTxWarp prst="textNoShape">
              <a:avLst/>
            </a:prstTxWarp>
            <a:noAutofit/>
          </a:bodyPr>
          <a:lstStyle/>
          <a:p>
            <a:pPr eaLnBrk="1" hangingPunct="1"/>
            <a:r>
              <a:rPr lang="en-US" sz="3300" dirty="0">
                <a:ea typeface="ＭＳ Ｐゴシック" pitchFamily="34" charset="-128"/>
              </a:rPr>
              <a:t>Define </a:t>
            </a:r>
            <a:br>
              <a:rPr lang="en-US" sz="3300" dirty="0">
                <a:ea typeface="ＭＳ Ｐゴシック" pitchFamily="34" charset="-128"/>
              </a:rPr>
            </a:br>
            <a:r>
              <a:rPr lang="en-US" sz="3300" dirty="0">
                <a:ea typeface="ＭＳ Ｐゴシック" pitchFamily="34" charset="-128"/>
              </a:rPr>
              <a:t>“Organizational Behavior” (OB)</a:t>
            </a:r>
          </a:p>
        </p:txBody>
      </p:sp>
      <p:sp>
        <p:nvSpPr>
          <p:cNvPr id="3" name="Content Placeholder 2"/>
          <p:cNvSpPr>
            <a:spLocks noGrp="1"/>
          </p:cNvSpPr>
          <p:nvPr>
            <p:ph idx="1"/>
          </p:nvPr>
        </p:nvSpPr>
        <p:spPr>
          <a:xfrm>
            <a:off x="1171148" y="2293233"/>
            <a:ext cx="6080760" cy="3737372"/>
          </a:xfrm>
        </p:spPr>
        <p:txBody>
          <a:bodyPr/>
          <a:lstStyle/>
          <a:p>
            <a:pPr>
              <a:defRPr/>
            </a:pPr>
            <a:r>
              <a:rPr lang="en-US" sz="2100" b="1" dirty="0">
                <a:cs typeface="Arial"/>
              </a:rPr>
              <a:t>Organizational behavior </a:t>
            </a:r>
            <a:r>
              <a:rPr lang="en-US" sz="2100" dirty="0">
                <a:cs typeface="Arial"/>
              </a:rPr>
              <a:t>(OB) is a field of study that investigates the impact that individuals, groups, and structure have on behavior within organizations for the purpose of applying such knowledge toward improving an organization’s effectiveness. </a:t>
            </a:r>
            <a:r>
              <a:rPr lang="en-US" sz="2100" i="1" dirty="0">
                <a:cs typeface="Arial"/>
              </a:rPr>
              <a:t> </a:t>
            </a:r>
            <a:endParaRPr lang="en-US" sz="2100" dirty="0">
              <a:cs typeface="Arial"/>
            </a:endParaRPr>
          </a:p>
        </p:txBody>
      </p:sp>
      <p:sp>
        <p:nvSpPr>
          <p:cNvPr id="8" name="Slide Number Placeholder 7"/>
          <p:cNvSpPr>
            <a:spLocks noGrp="1"/>
          </p:cNvSpPr>
          <p:nvPr>
            <p:ph type="sldNum" sz="quarter" idx="12"/>
          </p:nvPr>
        </p:nvSpPr>
        <p:spPr/>
        <p:txBody>
          <a:bodyPr/>
          <a:lstStyle/>
          <a:p>
            <a:pPr>
              <a:defRPr/>
            </a:pPr>
            <a:r>
              <a:rPr lang="en-US"/>
              <a:t>1-</a:t>
            </a:r>
            <a:fld id="{A56AC14F-7E24-4317-A51B-9BB828490718}" type="slidenum">
              <a:rPr lang="en-US"/>
              <a:pPr>
                <a:defRPr/>
              </a:pPr>
              <a:t>15</a:t>
            </a:fld>
            <a:endParaRPr lang="en-US"/>
          </a:p>
        </p:txBody>
      </p:sp>
      <p:sp>
        <p:nvSpPr>
          <p:cNvPr id="9" name="Flowchart: Punched Tape 8"/>
          <p:cNvSpPr/>
          <p:nvPr/>
        </p:nvSpPr>
        <p:spPr>
          <a:xfrm>
            <a:off x="1223010" y="43911"/>
            <a:ext cx="685800" cy="603504"/>
          </a:xfrm>
          <a:prstGeom prst="flowChartPunchedTape">
            <a:avLst/>
          </a:prstGeom>
          <a:solidFill>
            <a:srgbClr val="FFC0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LO 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6597" y="375047"/>
            <a:ext cx="6172200" cy="857250"/>
          </a:xfrm>
        </p:spPr>
        <p:txBody>
          <a:bodyPr>
            <a:noAutofit/>
          </a:bodyPr>
          <a:lstStyle/>
          <a:p>
            <a:pPr>
              <a:defRPr/>
            </a:pPr>
            <a:r>
              <a:rPr lang="en-US" sz="2800" dirty="0">
                <a:cs typeface="Arial Narrow"/>
              </a:rPr>
              <a:t>Show the Value to </a:t>
            </a:r>
            <a:br>
              <a:rPr lang="en-US" sz="2800" dirty="0">
                <a:cs typeface="Arial Narrow"/>
              </a:rPr>
            </a:br>
            <a:r>
              <a:rPr lang="en-US" sz="2800" dirty="0">
                <a:cs typeface="Arial Narrow"/>
              </a:rPr>
              <a:t>OB of Systematic Study </a:t>
            </a:r>
            <a:br>
              <a:rPr lang="en-US" sz="2000" dirty="0">
                <a:cs typeface="Arial Narrow"/>
              </a:rPr>
            </a:br>
            <a:r>
              <a:rPr lang="en-US" sz="2000" dirty="0">
                <a:ea typeface="+mj-ea"/>
                <a:cs typeface="Arial Narrow"/>
              </a:rPr>
              <a:t>.</a:t>
            </a:r>
          </a:p>
        </p:txBody>
      </p:sp>
      <p:sp>
        <p:nvSpPr>
          <p:cNvPr id="3" name="Content Placeholder 2"/>
          <p:cNvSpPr>
            <a:spLocks noGrp="1"/>
          </p:cNvSpPr>
          <p:nvPr>
            <p:ph idx="1"/>
          </p:nvPr>
        </p:nvSpPr>
        <p:spPr>
          <a:xfrm>
            <a:off x="775362" y="1321594"/>
            <a:ext cx="7727193" cy="3737372"/>
          </a:xfrm>
        </p:spPr>
        <p:txBody>
          <a:bodyPr wrap="square" numCol="1" anchor="t" anchorCtr="0" compatLnSpc="1">
            <a:prstTxWarp prst="textNoShape">
              <a:avLst/>
            </a:prstTxWarp>
            <a:normAutofit fontScale="85000" lnSpcReduction="20000"/>
          </a:bodyPr>
          <a:lstStyle/>
          <a:p>
            <a:pPr eaLnBrk="1" hangingPunct="1">
              <a:lnSpc>
                <a:spcPct val="90000"/>
              </a:lnSpc>
              <a:defRPr/>
            </a:pPr>
            <a:r>
              <a:rPr lang="en-US" sz="2400" b="1" dirty="0"/>
              <a:t>Systematic Study of Behavior</a:t>
            </a:r>
          </a:p>
          <a:p>
            <a:pPr lvl="1">
              <a:lnSpc>
                <a:spcPct val="90000"/>
              </a:lnSpc>
              <a:defRPr/>
            </a:pPr>
            <a:r>
              <a:rPr lang="en-US" sz="2325" dirty="0"/>
              <a:t>Behavior generally is predictable if we know how the person perceived the situation and what is important to him or her.</a:t>
            </a:r>
          </a:p>
          <a:p>
            <a:pPr eaLnBrk="1" hangingPunct="1">
              <a:lnSpc>
                <a:spcPct val="90000"/>
              </a:lnSpc>
              <a:defRPr/>
            </a:pPr>
            <a:r>
              <a:rPr lang="en-US" sz="2400" b="1" dirty="0"/>
              <a:t>Evidence-Based Management (EBM) </a:t>
            </a:r>
          </a:p>
          <a:p>
            <a:pPr lvl="1">
              <a:lnSpc>
                <a:spcPct val="90000"/>
              </a:lnSpc>
              <a:defRPr/>
            </a:pPr>
            <a:r>
              <a:rPr lang="en-US" sz="2325" dirty="0"/>
              <a:t>Complements systematic study.</a:t>
            </a:r>
          </a:p>
          <a:p>
            <a:pPr lvl="1">
              <a:lnSpc>
                <a:spcPct val="90000"/>
              </a:lnSpc>
              <a:defRPr/>
            </a:pPr>
            <a:r>
              <a:rPr lang="en-US" sz="2325" dirty="0"/>
              <a:t>Argues for managers to make decisions based on evidence.</a:t>
            </a:r>
          </a:p>
          <a:p>
            <a:pPr eaLnBrk="1" hangingPunct="1">
              <a:lnSpc>
                <a:spcPct val="90000"/>
              </a:lnSpc>
              <a:defRPr/>
            </a:pPr>
            <a:r>
              <a:rPr lang="en-US" sz="2400" b="1" dirty="0"/>
              <a:t>Intuition</a:t>
            </a:r>
          </a:p>
          <a:p>
            <a:pPr lvl="1">
              <a:lnSpc>
                <a:spcPct val="90000"/>
              </a:lnSpc>
              <a:defRPr/>
            </a:pPr>
            <a:r>
              <a:rPr lang="en-US" sz="2325" dirty="0"/>
              <a:t>Systematic study and EBM add to intuition, or those “gut feelings” about “why I do what I do” and “what makes others tick.”  </a:t>
            </a:r>
          </a:p>
          <a:p>
            <a:pPr lvl="1">
              <a:lnSpc>
                <a:spcPct val="90000"/>
              </a:lnSpc>
              <a:defRPr/>
            </a:pPr>
            <a:r>
              <a:rPr lang="en-US" sz="2250" dirty="0"/>
              <a:t>If we make all decisions with intuition or gut instinct, we’re likely working with incomplete information. </a:t>
            </a:r>
          </a:p>
          <a:p>
            <a:pPr eaLnBrk="1" hangingPunct="1">
              <a:lnSpc>
                <a:spcPct val="90000"/>
              </a:lnSpc>
              <a:buFont typeface="Wingdings" pitchFamily="-72" charset="2"/>
              <a:buChar char=""/>
              <a:defRPr/>
            </a:pPr>
            <a:endParaRPr lang="en-US" sz="1500" dirty="0">
              <a:effectLst>
                <a:outerShdw blurRad="38100" dist="38100" dir="2700000" algn="tl">
                  <a:srgbClr val="0064E2"/>
                </a:outerShdw>
              </a:effectLst>
              <a:latin typeface="Arial" pitchFamily="-72" charset="0"/>
            </a:endParaRPr>
          </a:p>
        </p:txBody>
      </p:sp>
      <p:sp>
        <p:nvSpPr>
          <p:cNvPr id="8" name="Slide Number Placeholder 7"/>
          <p:cNvSpPr>
            <a:spLocks noGrp="1"/>
          </p:cNvSpPr>
          <p:nvPr>
            <p:ph type="sldNum" sz="quarter" idx="12"/>
          </p:nvPr>
        </p:nvSpPr>
        <p:spPr/>
        <p:txBody>
          <a:bodyPr/>
          <a:lstStyle/>
          <a:p>
            <a:pPr>
              <a:defRPr/>
            </a:pPr>
            <a:r>
              <a:rPr lang="en-US" dirty="0"/>
              <a:t>1-</a:t>
            </a:r>
            <a:fld id="{1E8BFC92-5963-4E12-8363-B2C0C276DFC0}" type="slidenum">
              <a:rPr lang="en-US"/>
              <a:pPr>
                <a:defRPr/>
              </a:pPr>
              <a:t>16</a:t>
            </a:fld>
            <a:endParaRPr lang="en-US" dirty="0"/>
          </a:p>
        </p:txBody>
      </p:sp>
      <p:sp>
        <p:nvSpPr>
          <p:cNvPr id="9" name="Flowchart: Punched Tape 8"/>
          <p:cNvSpPr/>
          <p:nvPr/>
        </p:nvSpPr>
        <p:spPr>
          <a:xfrm>
            <a:off x="1223010" y="43911"/>
            <a:ext cx="685800" cy="603504"/>
          </a:xfrm>
          <a:prstGeom prst="flowChartPunchedTape">
            <a:avLst/>
          </a:prstGeom>
          <a:solidFill>
            <a:srgbClr val="FFC0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LO 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left)">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6735" y="0"/>
            <a:ext cx="5701903" cy="1188482"/>
          </a:xfrm>
        </p:spPr>
        <p:txBody>
          <a:bodyPr>
            <a:normAutofit/>
          </a:bodyPr>
          <a:lstStyle/>
          <a:p>
            <a:pPr>
              <a:defRPr/>
            </a:pPr>
            <a:r>
              <a:rPr lang="en-US" sz="2800" dirty="0">
                <a:cs typeface="Arial Narrow"/>
              </a:rPr>
              <a:t>Three Levels of Analysis in </a:t>
            </a:r>
            <a:br>
              <a:rPr lang="en-US" sz="2800" dirty="0">
                <a:cs typeface="Arial Narrow"/>
              </a:rPr>
            </a:br>
            <a:r>
              <a:rPr lang="en-US" sz="2800" dirty="0">
                <a:cs typeface="Arial Narrow"/>
              </a:rPr>
              <a:t>This Book’s OB Model </a:t>
            </a:r>
          </a:p>
        </p:txBody>
      </p:sp>
      <p:sp>
        <p:nvSpPr>
          <p:cNvPr id="8" name="Slide Number Placeholder 7"/>
          <p:cNvSpPr>
            <a:spLocks noGrp="1"/>
          </p:cNvSpPr>
          <p:nvPr>
            <p:ph type="sldNum" sz="quarter" idx="12"/>
          </p:nvPr>
        </p:nvSpPr>
        <p:spPr/>
        <p:txBody>
          <a:bodyPr/>
          <a:lstStyle/>
          <a:p>
            <a:pPr>
              <a:defRPr/>
            </a:pPr>
            <a:r>
              <a:rPr lang="en-US" dirty="0"/>
              <a:t>1-</a:t>
            </a:r>
            <a:fld id="{6A7C2052-F839-44E7-B8CC-C6B96F121EC9}" type="slidenum">
              <a:rPr lang="en-US"/>
              <a:pPr>
                <a:defRPr/>
              </a:pPr>
              <a:t>17</a:t>
            </a:fld>
            <a:endParaRPr lang="en-US" dirty="0"/>
          </a:p>
        </p:txBody>
      </p:sp>
      <p:sp>
        <p:nvSpPr>
          <p:cNvPr id="9" name="Flowchart: Punched Tape 8"/>
          <p:cNvSpPr/>
          <p:nvPr/>
        </p:nvSpPr>
        <p:spPr>
          <a:xfrm>
            <a:off x="1223010" y="43911"/>
            <a:ext cx="685800" cy="603504"/>
          </a:xfrm>
          <a:prstGeom prst="flowChartPunchedTape">
            <a:avLst/>
          </a:prstGeom>
          <a:solidFill>
            <a:srgbClr val="FFC0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LO 8</a:t>
            </a:r>
          </a:p>
        </p:txBody>
      </p:sp>
      <p:pic>
        <p:nvPicPr>
          <p:cNvPr id="29715"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9505" y="1267905"/>
            <a:ext cx="5543550" cy="357759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300" dirty="0">
                <a:cs typeface="Arial Narrow"/>
              </a:rPr>
              <a:t>Implications for Managers</a:t>
            </a:r>
          </a:p>
        </p:txBody>
      </p:sp>
      <p:sp>
        <p:nvSpPr>
          <p:cNvPr id="3" name="Subtitle 2"/>
          <p:cNvSpPr>
            <a:spLocks noGrp="1"/>
          </p:cNvSpPr>
          <p:nvPr>
            <p:ph idx="1"/>
          </p:nvPr>
        </p:nvSpPr>
        <p:spPr>
          <a:xfrm>
            <a:off x="989463" y="1912143"/>
            <a:ext cx="7435471" cy="3376613"/>
          </a:xfrm>
        </p:spPr>
        <p:txBody>
          <a:bodyPr>
            <a:normAutofit/>
          </a:bodyPr>
          <a:lstStyle/>
          <a:p>
            <a:r>
              <a:rPr lang="en-US" sz="2100" dirty="0"/>
              <a:t>Resist the inclination to rely on generalizations; some provide valid insights into human behavior, but many are erroneous.</a:t>
            </a:r>
          </a:p>
          <a:p>
            <a:r>
              <a:rPr lang="en-US" sz="2100" dirty="0"/>
              <a:t>Use metrics and situational variables rather than “hunches” to explain cause-and-effect relationships.</a:t>
            </a:r>
          </a:p>
          <a:p>
            <a:r>
              <a:rPr lang="en-US" sz="2100" dirty="0"/>
              <a:t>Work on your interpersonal skills to increase your leadership potential.</a:t>
            </a:r>
          </a:p>
        </p:txBody>
      </p:sp>
      <p:sp>
        <p:nvSpPr>
          <p:cNvPr id="5" name="Slide Number Placeholder 4"/>
          <p:cNvSpPr>
            <a:spLocks noGrp="1"/>
          </p:cNvSpPr>
          <p:nvPr>
            <p:ph type="sldNum" sz="quarter" idx="12"/>
          </p:nvPr>
        </p:nvSpPr>
        <p:spPr/>
        <p:txBody>
          <a:bodyPr/>
          <a:lstStyle/>
          <a:p>
            <a:pPr>
              <a:defRPr/>
            </a:pPr>
            <a:r>
              <a:rPr lang="en-US"/>
              <a:t>1-</a:t>
            </a:r>
            <a:fld id="{91076D22-E00F-449E-B541-935760EFE064}" type="slidenum">
              <a:rPr lang="en-US"/>
              <a:pPr>
                <a:defRPr/>
              </a:pPr>
              <a:t>18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300" dirty="0">
                <a:cs typeface="Arial Narrow"/>
              </a:rPr>
              <a:t>Implications for Managers</a:t>
            </a:r>
          </a:p>
        </p:txBody>
      </p:sp>
      <p:sp>
        <p:nvSpPr>
          <p:cNvPr id="3" name="Subtitle 2"/>
          <p:cNvSpPr>
            <a:spLocks noGrp="1"/>
          </p:cNvSpPr>
          <p:nvPr>
            <p:ph idx="1"/>
          </p:nvPr>
        </p:nvSpPr>
        <p:spPr>
          <a:xfrm>
            <a:off x="801806" y="1766887"/>
            <a:ext cx="7540388" cy="3376613"/>
          </a:xfrm>
        </p:spPr>
        <p:txBody>
          <a:bodyPr>
            <a:normAutofit/>
          </a:bodyPr>
          <a:lstStyle/>
          <a:p>
            <a:r>
              <a:rPr lang="en-US" sz="2100" dirty="0"/>
              <a:t>Improve your technical skills and conceptual skills through training and staying current with organizational behavior trends like “big data”.</a:t>
            </a:r>
          </a:p>
          <a:p>
            <a:r>
              <a:rPr lang="en-US" sz="2100" dirty="0"/>
              <a:t>Organizational behavior can improve your employees’ work quality and productivity by showing you how to empower your employees, design and implement change programs, improve customer service, and help your employees balance work-life conflicts. </a:t>
            </a:r>
            <a:endParaRPr lang="en-US" sz="2100" dirty="0">
              <a:cs typeface="Arial"/>
            </a:endParaRPr>
          </a:p>
        </p:txBody>
      </p:sp>
      <p:sp>
        <p:nvSpPr>
          <p:cNvPr id="5" name="Slide Number Placeholder 4"/>
          <p:cNvSpPr>
            <a:spLocks noGrp="1"/>
          </p:cNvSpPr>
          <p:nvPr>
            <p:ph type="sldNum" sz="quarter" idx="12"/>
          </p:nvPr>
        </p:nvSpPr>
        <p:spPr/>
        <p:txBody>
          <a:bodyPr/>
          <a:lstStyle/>
          <a:p>
            <a:pPr>
              <a:defRPr/>
            </a:pPr>
            <a:r>
              <a:rPr lang="en-US"/>
              <a:t>1-</a:t>
            </a:r>
            <a:fld id="{91076D22-E00F-449E-B541-935760EFE064}" type="slidenum">
              <a:rPr lang="en-US"/>
              <a:pPr>
                <a:defRPr/>
              </a:pPr>
              <a:t>19</a:t>
            </a:fld>
            <a:endParaRPr lang="en-US"/>
          </a:p>
        </p:txBody>
      </p:sp>
    </p:spTree>
    <p:extLst>
      <p:ext uri="{BB962C8B-B14F-4D97-AF65-F5344CB8AC3E}">
        <p14:creationId xmlns:p14="http://schemas.microsoft.com/office/powerpoint/2010/main" val="1685762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7">
          <a:extLst>
            <a:ext uri="{FF2B5EF4-FFF2-40B4-BE49-F238E27FC236}">
              <a16:creationId xmlns:a16="http://schemas.microsoft.com/office/drawing/2014/main" id="{19C18F53-08BC-643E-61A0-DA4DDD355E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116261-CB80-F8A1-DCAD-0261730F424A}"/>
              </a:ext>
            </a:extLst>
          </p:cNvPr>
          <p:cNvSpPr>
            <a:spLocks noGrp="1"/>
          </p:cNvSpPr>
          <p:nvPr>
            <p:ph type="title"/>
          </p:nvPr>
        </p:nvSpPr>
        <p:spPr/>
        <p:txBody>
          <a:bodyPr/>
          <a:lstStyle/>
          <a:p>
            <a:r>
              <a:rPr lang="en-US" dirty="0"/>
              <a:t>The current Facts</a:t>
            </a:r>
          </a:p>
        </p:txBody>
      </p:sp>
      <p:graphicFrame>
        <p:nvGraphicFramePr>
          <p:cNvPr id="3" name="Diagram 2">
            <a:extLst>
              <a:ext uri="{FF2B5EF4-FFF2-40B4-BE49-F238E27FC236}">
                <a16:creationId xmlns:a16="http://schemas.microsoft.com/office/drawing/2014/main" id="{13787AD7-0BD9-2347-E0D9-F06854F1EBFF}"/>
              </a:ext>
            </a:extLst>
          </p:cNvPr>
          <p:cNvGraphicFramePr/>
          <p:nvPr>
            <p:extLst>
              <p:ext uri="{D42A27DB-BD31-4B8C-83A1-F6EECF244321}">
                <p14:modId xmlns:p14="http://schemas.microsoft.com/office/powerpoint/2010/main" val="1545854112"/>
              </p:ext>
            </p:extLst>
          </p:nvPr>
        </p:nvGraphicFramePr>
        <p:xfrm>
          <a:off x="452650" y="1699147"/>
          <a:ext cx="8177000" cy="28710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075098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9"/>
          <p:cNvSpPr txBox="1">
            <a:spLocks noGrp="1"/>
          </p:cNvSpPr>
          <p:nvPr>
            <p:ph type="title"/>
          </p:nvPr>
        </p:nvSpPr>
        <p:spPr>
          <a:xfrm>
            <a:off x="4810806" y="2571750"/>
            <a:ext cx="3575744" cy="1160920"/>
          </a:xfrm>
          <a:prstGeom prst="rect">
            <a:avLst/>
          </a:prstGeom>
        </p:spPr>
        <p:txBody>
          <a:bodyPr spcFirstLastPara="1" wrap="square" lIns="91425" tIns="91425" rIns="91425" bIns="91425" anchor="ctr" anchorCtr="0">
            <a:noAutofit/>
          </a:bodyPr>
          <a:lstStyle/>
          <a:p>
            <a:pPr lvl="0"/>
            <a:r>
              <a:rPr lang="en-US" dirty="0">
                <a:solidFill>
                  <a:schemeClr val="tx1"/>
                </a:solidFill>
              </a:rPr>
              <a:t>Research Finding</a:t>
            </a:r>
            <a:br>
              <a:rPr lang="en-US" dirty="0">
                <a:solidFill>
                  <a:schemeClr val="tx1"/>
                </a:solidFill>
              </a:rPr>
            </a:br>
            <a:r>
              <a:rPr lang="en-US" sz="1800" b="1" dirty="0">
                <a:solidFill>
                  <a:schemeClr val="tx1"/>
                </a:solidFill>
              </a:rPr>
              <a:t>Ali et al.</a:t>
            </a:r>
            <a:r>
              <a:rPr lang="da-DK" sz="1800" b="1" dirty="0">
                <a:solidFill>
                  <a:schemeClr val="tx1"/>
                </a:solidFill>
              </a:rPr>
              <a:t> (2013); Zaman et al. (2012); Alhyasat (2012), Yousef (2000). </a:t>
            </a:r>
            <a:br>
              <a:rPr lang="en-US" dirty="0">
                <a:solidFill>
                  <a:schemeClr val="tx1"/>
                </a:solidFill>
              </a:rPr>
            </a:br>
            <a:endParaRPr dirty="0">
              <a:solidFill>
                <a:schemeClr val="tx1"/>
              </a:solidFill>
            </a:endParaRPr>
          </a:p>
        </p:txBody>
      </p:sp>
      <p:graphicFrame>
        <p:nvGraphicFramePr>
          <p:cNvPr id="6" name="Diagram 5"/>
          <p:cNvGraphicFramePr/>
          <p:nvPr>
            <p:extLst>
              <p:ext uri="{D42A27DB-BD31-4B8C-83A1-F6EECF244321}">
                <p14:modId xmlns:p14="http://schemas.microsoft.com/office/powerpoint/2010/main" val="3335990739"/>
              </p:ext>
            </p:extLst>
          </p:nvPr>
        </p:nvGraphicFramePr>
        <p:xfrm>
          <a:off x="-770483" y="707267"/>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B569685-CD05-8B3E-DEC9-8B2DDB99A948}"/>
              </a:ext>
            </a:extLst>
          </p:cNvPr>
          <p:cNvSpPr>
            <a:spLocks noGrp="1"/>
          </p:cNvSpPr>
          <p:nvPr>
            <p:ph type="ctrTitle"/>
          </p:nvPr>
        </p:nvSpPr>
        <p:spPr/>
        <p:txBody>
          <a:bodyPr/>
          <a:lstStyle/>
          <a:p>
            <a:r>
              <a:rPr lang="en-US" dirty="0"/>
              <a:t>Thank you</a:t>
            </a:r>
          </a:p>
        </p:txBody>
      </p:sp>
      <p:sp>
        <p:nvSpPr>
          <p:cNvPr id="6" name="Subtitle 5">
            <a:extLst>
              <a:ext uri="{FF2B5EF4-FFF2-40B4-BE49-F238E27FC236}">
                <a16:creationId xmlns:a16="http://schemas.microsoft.com/office/drawing/2014/main" id="{4D65B3C1-61AD-6D41-A6FC-0DAEF0B2C0B4}"/>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5215124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a:extLst>
            <a:ext uri="{FF2B5EF4-FFF2-40B4-BE49-F238E27FC236}">
              <a16:creationId xmlns:a16="http://schemas.microsoft.com/office/drawing/2014/main" id="{F6B81994-D60C-69C4-8279-5B3E5DC9FE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CB6C8F-42EF-BBD0-CFB2-AAC722CC41CC}"/>
              </a:ext>
            </a:extLst>
          </p:cNvPr>
          <p:cNvSpPr>
            <a:spLocks noGrp="1"/>
          </p:cNvSpPr>
          <p:nvPr>
            <p:ph type="title"/>
          </p:nvPr>
        </p:nvSpPr>
        <p:spPr/>
        <p:txBody>
          <a:bodyPr/>
          <a:lstStyle/>
          <a:p>
            <a:r>
              <a:rPr lang="en-US" dirty="0"/>
              <a:t>The current Facts</a:t>
            </a:r>
          </a:p>
        </p:txBody>
      </p:sp>
      <p:graphicFrame>
        <p:nvGraphicFramePr>
          <p:cNvPr id="3" name="Diagram 2">
            <a:extLst>
              <a:ext uri="{FF2B5EF4-FFF2-40B4-BE49-F238E27FC236}">
                <a16:creationId xmlns:a16="http://schemas.microsoft.com/office/drawing/2014/main" id="{6DEB3F41-5925-7ACB-83D3-6A0E9C6092AA}"/>
              </a:ext>
            </a:extLst>
          </p:cNvPr>
          <p:cNvGraphicFramePr/>
          <p:nvPr>
            <p:extLst>
              <p:ext uri="{D42A27DB-BD31-4B8C-83A1-F6EECF244321}">
                <p14:modId xmlns:p14="http://schemas.microsoft.com/office/powerpoint/2010/main" val="3535162027"/>
              </p:ext>
            </p:extLst>
          </p:nvPr>
        </p:nvGraphicFramePr>
        <p:xfrm>
          <a:off x="452650" y="1699147"/>
          <a:ext cx="8177000" cy="28710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248312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4"/>
          <p:cNvSpPr txBox="1">
            <a:spLocks noGrp="1"/>
          </p:cNvSpPr>
          <p:nvPr>
            <p:ph type="title"/>
          </p:nvPr>
        </p:nvSpPr>
        <p:spPr>
          <a:xfrm>
            <a:off x="1847073" y="655050"/>
            <a:ext cx="8520600" cy="733500"/>
          </a:xfrm>
          <a:prstGeom prst="rect">
            <a:avLst/>
          </a:prstGeom>
          <a:noFill/>
        </p:spPr>
        <p:txBody>
          <a:bodyPr spcFirstLastPara="1" wrap="square" lIns="91425" tIns="91425" rIns="91425" bIns="91425" anchor="b" anchorCtr="0">
            <a:noAutofit/>
          </a:bodyPr>
          <a:lstStyle/>
          <a:p>
            <a:pPr marL="0" lvl="0" indent="0" algn="l" rtl="0">
              <a:spcBef>
                <a:spcPts val="0"/>
              </a:spcBef>
              <a:spcAft>
                <a:spcPts val="0"/>
              </a:spcAft>
              <a:buNone/>
            </a:pPr>
            <a:r>
              <a:rPr lang="en-US" dirty="0"/>
              <a:t>Islamic Value in Organization </a:t>
            </a:r>
            <a:endParaRPr dirty="0"/>
          </a:p>
        </p:txBody>
      </p:sp>
      <p:sp>
        <p:nvSpPr>
          <p:cNvPr id="69" name="Google Shape;69;p14"/>
          <p:cNvSpPr txBox="1">
            <a:spLocks noGrp="1"/>
          </p:cNvSpPr>
          <p:nvPr>
            <p:ph type="body" idx="1"/>
          </p:nvPr>
        </p:nvSpPr>
        <p:spPr>
          <a:xfrm>
            <a:off x="311700" y="1021800"/>
            <a:ext cx="3811727" cy="3099900"/>
          </a:xfrm>
          <a:prstGeom prst="rect">
            <a:avLst/>
          </a:prstGeom>
        </p:spPr>
        <p:txBody>
          <a:bodyPr spcFirstLastPara="1" wrap="square" lIns="91425" tIns="91425" rIns="91425" bIns="91425" anchor="t" anchorCtr="0">
            <a:noAutofit/>
          </a:bodyPr>
          <a:lstStyle/>
          <a:p>
            <a:pPr marL="0" lvl="0" indent="0" algn="ctr">
              <a:buNone/>
            </a:pPr>
            <a:endParaRPr lang="en-US" sz="2400" dirty="0"/>
          </a:p>
          <a:p>
            <a:pPr marL="0" lvl="0" indent="0" algn="ctr">
              <a:buNone/>
            </a:pPr>
            <a:endParaRPr lang="en-US" sz="2400" dirty="0"/>
          </a:p>
          <a:p>
            <a:pPr marL="0" lvl="0" indent="0" algn="ctr">
              <a:buNone/>
            </a:pPr>
            <a:endParaRPr lang="en-US" sz="2400" dirty="0"/>
          </a:p>
          <a:p>
            <a:pPr marL="0" lvl="0" indent="0" algn="ctr">
              <a:buNone/>
            </a:pPr>
            <a:r>
              <a:rPr lang="en-US" sz="2400" dirty="0"/>
              <a:t>A set of </a:t>
            </a:r>
            <a:r>
              <a:rPr lang="en-US" sz="2400" b="1" dirty="0"/>
              <a:t>values or belief systems </a:t>
            </a:r>
            <a:r>
              <a:rPr lang="en-US" sz="2400" dirty="0"/>
              <a:t>of the Qur'an and the Sunnah about the work. </a:t>
            </a:r>
          </a:p>
          <a:p>
            <a:pPr marL="0" lvl="0" indent="0" algn="ctr">
              <a:buNone/>
            </a:pPr>
            <a:r>
              <a:rPr lang="en-US" sz="2400" dirty="0"/>
              <a:t>(Ali, 1987)</a:t>
            </a:r>
          </a:p>
          <a:p>
            <a:pPr marL="0" lvl="0" indent="0" algn="ctr">
              <a:buNone/>
            </a:pPr>
            <a:endParaRPr lang="en-US" sz="2400" dirty="0"/>
          </a:p>
        </p:txBody>
      </p:sp>
      <p:pic>
        <p:nvPicPr>
          <p:cNvPr id="4" name="Picture 2" descr="Hasil gambar untuk qur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4036" y="1639639"/>
            <a:ext cx="4658264" cy="310312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7">
          <a:extLst>
            <a:ext uri="{FF2B5EF4-FFF2-40B4-BE49-F238E27FC236}">
              <a16:creationId xmlns:a16="http://schemas.microsoft.com/office/drawing/2014/main" id="{4BEA59C1-ED2D-6D28-30CC-A230B8B6C5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F5FA82-3F8B-18CA-8DED-B2E222AE420B}"/>
              </a:ext>
            </a:extLst>
          </p:cNvPr>
          <p:cNvSpPr>
            <a:spLocks noGrp="1"/>
          </p:cNvSpPr>
          <p:nvPr>
            <p:ph type="title"/>
          </p:nvPr>
        </p:nvSpPr>
        <p:spPr/>
        <p:txBody>
          <a:bodyPr/>
          <a:lstStyle/>
          <a:p>
            <a:r>
              <a:rPr lang="en-US" dirty="0"/>
              <a:t>Three attributes in Islamic </a:t>
            </a:r>
          </a:p>
        </p:txBody>
      </p:sp>
      <p:graphicFrame>
        <p:nvGraphicFramePr>
          <p:cNvPr id="3" name="Diagram 2">
            <a:extLst>
              <a:ext uri="{FF2B5EF4-FFF2-40B4-BE49-F238E27FC236}">
                <a16:creationId xmlns:a16="http://schemas.microsoft.com/office/drawing/2014/main" id="{0F245D8E-7320-6BBB-A121-8A7902C4950F}"/>
              </a:ext>
            </a:extLst>
          </p:cNvPr>
          <p:cNvGraphicFramePr/>
          <p:nvPr>
            <p:extLst>
              <p:ext uri="{D42A27DB-BD31-4B8C-83A1-F6EECF244321}">
                <p14:modId xmlns:p14="http://schemas.microsoft.com/office/powerpoint/2010/main" val="3092257034"/>
              </p:ext>
            </p:extLst>
          </p:nvPr>
        </p:nvGraphicFramePr>
        <p:xfrm>
          <a:off x="191070" y="1621451"/>
          <a:ext cx="5438632" cy="26681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0" name="Picture 2" descr="Tawheed and Different Types of Tawheed - Sunnah College Online">
            <a:extLst>
              <a:ext uri="{FF2B5EF4-FFF2-40B4-BE49-F238E27FC236}">
                <a16:creationId xmlns:a16="http://schemas.microsoft.com/office/drawing/2014/main" id="{0FA6D58F-6C75-D009-80E7-83C8C9BCE95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92421" y="2040341"/>
            <a:ext cx="2671549" cy="2003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4306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4"/>
          <p:cNvSpPr txBox="1">
            <a:spLocks noGrp="1"/>
          </p:cNvSpPr>
          <p:nvPr>
            <p:ph type="title"/>
          </p:nvPr>
        </p:nvSpPr>
        <p:spPr>
          <a:xfrm>
            <a:off x="1471770" y="532488"/>
            <a:ext cx="7447042" cy="733500"/>
          </a:xfrm>
          <a:prstGeom prst="rect">
            <a:avLst/>
          </a:prstGeom>
          <a:noFill/>
        </p:spPr>
        <p:txBody>
          <a:bodyPr spcFirstLastPara="1" wrap="square" lIns="91425" tIns="91425" rIns="91425" bIns="91425" anchor="b" anchorCtr="0">
            <a:noAutofit/>
          </a:bodyPr>
          <a:lstStyle/>
          <a:p>
            <a:pPr marL="0" lvl="0" indent="0" algn="l" rtl="0">
              <a:spcBef>
                <a:spcPts val="0"/>
              </a:spcBef>
              <a:spcAft>
                <a:spcPts val="0"/>
              </a:spcAft>
              <a:buNone/>
            </a:pPr>
            <a:r>
              <a:rPr lang="en-US" dirty="0"/>
              <a:t>The power of al </a:t>
            </a:r>
            <a:r>
              <a:rPr lang="en-US" dirty="0" err="1"/>
              <a:t>quran</a:t>
            </a:r>
            <a:r>
              <a:rPr lang="en-US" dirty="0"/>
              <a:t> and </a:t>
            </a:r>
            <a:r>
              <a:rPr lang="en-US" dirty="0" err="1"/>
              <a:t>hadist</a:t>
            </a:r>
            <a:endParaRPr dirty="0"/>
          </a:p>
        </p:txBody>
      </p:sp>
      <p:sp>
        <p:nvSpPr>
          <p:cNvPr id="69" name="Google Shape;69;p14"/>
          <p:cNvSpPr txBox="1">
            <a:spLocks noGrp="1"/>
          </p:cNvSpPr>
          <p:nvPr>
            <p:ph type="body" idx="1"/>
          </p:nvPr>
        </p:nvSpPr>
        <p:spPr>
          <a:xfrm>
            <a:off x="190930" y="1271049"/>
            <a:ext cx="4824621" cy="3099900"/>
          </a:xfrm>
          <a:prstGeom prst="rect">
            <a:avLst/>
          </a:prstGeom>
        </p:spPr>
        <p:txBody>
          <a:bodyPr spcFirstLastPara="1" wrap="square" lIns="91425" tIns="91425" rIns="91425" bIns="91425" anchor="t" anchorCtr="0">
            <a:noAutofit/>
          </a:bodyPr>
          <a:lstStyle/>
          <a:p>
            <a:pPr marL="342900"/>
            <a:r>
              <a:rPr lang="en-US" sz="2400" dirty="0"/>
              <a:t>It tells the differences between the right and wrong, good and bad, halal and haram, deeds and sins. </a:t>
            </a:r>
          </a:p>
          <a:p>
            <a:pPr marL="342900"/>
            <a:r>
              <a:rPr lang="en-US" sz="2400" dirty="0"/>
              <a:t>It will increase the motivation, satisfaction and dedication towards the life, organization and working or job. </a:t>
            </a:r>
            <a:endParaRPr lang="en-US" sz="2000" dirty="0"/>
          </a:p>
        </p:txBody>
      </p:sp>
      <p:pic>
        <p:nvPicPr>
          <p:cNvPr id="4" name="Picture 2" descr="Hasil gambar untuk qur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9679" y="2031125"/>
            <a:ext cx="3377557" cy="2249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55648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7">
          <a:extLst>
            <a:ext uri="{FF2B5EF4-FFF2-40B4-BE49-F238E27FC236}">
              <a16:creationId xmlns:a16="http://schemas.microsoft.com/office/drawing/2014/main" id="{06EE4733-9A42-E04A-EF1B-66C03C17F4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A1E9EE-347D-CA80-9BE5-7C8C22CD9DA0}"/>
              </a:ext>
            </a:extLst>
          </p:cNvPr>
          <p:cNvSpPr>
            <a:spLocks noGrp="1"/>
          </p:cNvSpPr>
          <p:nvPr>
            <p:ph type="title"/>
          </p:nvPr>
        </p:nvSpPr>
        <p:spPr/>
        <p:txBody>
          <a:bodyPr>
            <a:normAutofit fontScale="90000"/>
          </a:bodyPr>
          <a:lstStyle/>
          <a:p>
            <a:r>
              <a:rPr lang="en-US" dirty="0"/>
              <a:t>By Learning organizational behavior in Islamic </a:t>
            </a:r>
            <a:r>
              <a:rPr lang="en-US" dirty="0" err="1"/>
              <a:t>persperctive</a:t>
            </a:r>
            <a:r>
              <a:rPr lang="en-US" dirty="0"/>
              <a:t>:</a:t>
            </a:r>
          </a:p>
        </p:txBody>
      </p:sp>
      <p:graphicFrame>
        <p:nvGraphicFramePr>
          <p:cNvPr id="4" name="Diagram 3">
            <a:extLst>
              <a:ext uri="{FF2B5EF4-FFF2-40B4-BE49-F238E27FC236}">
                <a16:creationId xmlns:a16="http://schemas.microsoft.com/office/drawing/2014/main" id="{24FA9DEA-D15E-F2A8-76BF-3598FA2287BB}"/>
              </a:ext>
            </a:extLst>
          </p:cNvPr>
          <p:cNvGraphicFramePr/>
          <p:nvPr>
            <p:extLst>
              <p:ext uri="{D42A27DB-BD31-4B8C-83A1-F6EECF244321}">
                <p14:modId xmlns:p14="http://schemas.microsoft.com/office/powerpoint/2010/main" val="1077707042"/>
              </p:ext>
            </p:extLst>
          </p:nvPr>
        </p:nvGraphicFramePr>
        <p:xfrm>
          <a:off x="1524000" y="53975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a:extLst>
              <a:ext uri="{FF2B5EF4-FFF2-40B4-BE49-F238E27FC236}">
                <a16:creationId xmlns:a16="http://schemas.microsoft.com/office/drawing/2014/main" id="{09901776-3584-C71D-3DA2-E1CE27DFDB41}"/>
              </a:ext>
            </a:extLst>
          </p:cNvPr>
          <p:cNvGraphicFramePr/>
          <p:nvPr>
            <p:extLst>
              <p:ext uri="{D42A27DB-BD31-4B8C-83A1-F6EECF244321}">
                <p14:modId xmlns:p14="http://schemas.microsoft.com/office/powerpoint/2010/main" val="653591435"/>
              </p:ext>
            </p:extLst>
          </p:nvPr>
        </p:nvGraphicFramePr>
        <p:xfrm>
          <a:off x="106907" y="2033517"/>
          <a:ext cx="6621439" cy="282499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1026" name="Picture 2">
            <a:extLst>
              <a:ext uri="{FF2B5EF4-FFF2-40B4-BE49-F238E27FC236}">
                <a16:creationId xmlns:a16="http://schemas.microsoft.com/office/drawing/2014/main" id="{11661AF1-5A7C-5117-CB90-B310DCB87F1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989234" y="2471999"/>
            <a:ext cx="2640416" cy="1760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51484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7"/>
          <p:cNvSpPr txBox="1">
            <a:spLocks noGrp="1"/>
          </p:cNvSpPr>
          <p:nvPr>
            <p:ph type="title"/>
          </p:nvPr>
        </p:nvSpPr>
        <p:spPr>
          <a:xfrm>
            <a:off x="932672" y="831387"/>
            <a:ext cx="7732047" cy="755700"/>
          </a:xfrm>
          <a:prstGeom prst="rect">
            <a:avLst/>
          </a:prstGeom>
          <a:noFill/>
        </p:spPr>
        <p:txBody>
          <a:bodyPr spcFirstLastPara="1" wrap="square" lIns="91425" tIns="91425" rIns="91425" bIns="91425" anchor="b" anchorCtr="0">
            <a:noAutofit/>
          </a:bodyPr>
          <a:lstStyle/>
          <a:p>
            <a:pPr lvl="0"/>
            <a:r>
              <a:rPr lang="en-US" sz="2800" dirty="0"/>
              <a:t>The Islamic PRINCIPLE OF ORGANIZATION regards to:</a:t>
            </a:r>
            <a:endParaRPr sz="2800" dirty="0"/>
          </a:p>
        </p:txBody>
      </p:sp>
      <p:sp>
        <p:nvSpPr>
          <p:cNvPr id="94" name="Google Shape;94;p17"/>
          <p:cNvSpPr txBox="1">
            <a:spLocks noGrp="1"/>
          </p:cNvSpPr>
          <p:nvPr>
            <p:ph type="body" idx="1"/>
          </p:nvPr>
        </p:nvSpPr>
        <p:spPr>
          <a:xfrm>
            <a:off x="434529" y="1979870"/>
            <a:ext cx="4639441" cy="2950800"/>
          </a:xfrm>
          <a:prstGeom prst="rect">
            <a:avLst/>
          </a:prstGeom>
        </p:spPr>
        <p:txBody>
          <a:bodyPr spcFirstLastPara="1" wrap="square" lIns="91425" tIns="91425" rIns="91425" bIns="91425" anchor="t" anchorCtr="0">
            <a:noAutofit/>
          </a:bodyPr>
          <a:lstStyle/>
          <a:p>
            <a:pPr marL="0" lvl="0" indent="0">
              <a:spcAft>
                <a:spcPts val="1600"/>
              </a:spcAft>
              <a:buNone/>
            </a:pPr>
            <a:r>
              <a:rPr lang="en-US" sz="2400" dirty="0"/>
              <a:t>The aim of working </a:t>
            </a:r>
            <a:r>
              <a:rPr lang="en-US" sz="2400" b="1" dirty="0"/>
              <a:t>not just to finish the job</a:t>
            </a:r>
            <a:r>
              <a:rPr lang="en-US" sz="2400" dirty="0"/>
              <a:t>, but to encourage the </a:t>
            </a:r>
            <a:r>
              <a:rPr lang="en-US" sz="2400" b="1" dirty="0"/>
              <a:t>growth of the balance of personal </a:t>
            </a:r>
            <a:r>
              <a:rPr lang="en-US" sz="2400" dirty="0"/>
              <a:t>and </a:t>
            </a:r>
            <a:r>
              <a:rPr lang="en-US" sz="2400" b="1" dirty="0"/>
              <a:t>social relationships.</a:t>
            </a:r>
            <a:endParaRPr sz="2400" b="1" dirty="0"/>
          </a:p>
        </p:txBody>
      </p:sp>
      <p:pic>
        <p:nvPicPr>
          <p:cNvPr id="1028" name="Picture 4" descr="Hasil gambar untuk profil muslim"/>
          <p:cNvPicPr>
            <a:picLocks noChangeAspect="1" noChangeArrowheads="1"/>
          </p:cNvPicPr>
          <p:nvPr/>
        </p:nvPicPr>
        <p:blipFill rotWithShape="1">
          <a:blip r:embed="rId3">
            <a:extLst>
              <a:ext uri="{28A0092B-C50C-407E-A947-70E740481C1C}">
                <a14:useLocalDpi xmlns:a14="http://schemas.microsoft.com/office/drawing/2010/main" val="0"/>
              </a:ext>
            </a:extLst>
          </a:blip>
          <a:srcRect l="11751" r="34683"/>
          <a:stretch/>
        </p:blipFill>
        <p:spPr bwMode="auto">
          <a:xfrm>
            <a:off x="5853617" y="1979870"/>
            <a:ext cx="2681944" cy="25034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7"/>
          <p:cNvSpPr txBox="1">
            <a:spLocks noGrp="1"/>
          </p:cNvSpPr>
          <p:nvPr>
            <p:ph type="title"/>
          </p:nvPr>
        </p:nvSpPr>
        <p:spPr>
          <a:xfrm>
            <a:off x="705976" y="837677"/>
            <a:ext cx="7732047" cy="755700"/>
          </a:xfrm>
          <a:prstGeom prst="rect">
            <a:avLst/>
          </a:prstGeom>
          <a:noFill/>
        </p:spPr>
        <p:txBody>
          <a:bodyPr spcFirstLastPara="1" wrap="square" lIns="91425" tIns="91425" rIns="91425" bIns="91425" anchor="b" anchorCtr="0">
            <a:noAutofit/>
          </a:bodyPr>
          <a:lstStyle/>
          <a:p>
            <a:pPr lvl="0"/>
            <a:r>
              <a:rPr lang="en-US" sz="2800" dirty="0"/>
              <a:t>The Islamic PRINCIPLE OF ORGANIZATION regards to:`</a:t>
            </a:r>
            <a:endParaRPr sz="2800" dirty="0"/>
          </a:p>
        </p:txBody>
      </p:sp>
      <p:sp>
        <p:nvSpPr>
          <p:cNvPr id="94" name="Google Shape;94;p17"/>
          <p:cNvSpPr txBox="1">
            <a:spLocks noGrp="1"/>
          </p:cNvSpPr>
          <p:nvPr>
            <p:ph type="body" idx="1"/>
          </p:nvPr>
        </p:nvSpPr>
        <p:spPr>
          <a:xfrm>
            <a:off x="538140" y="1228299"/>
            <a:ext cx="5126934" cy="3013159"/>
          </a:xfrm>
          <a:prstGeom prst="rect">
            <a:avLst/>
          </a:prstGeom>
        </p:spPr>
        <p:txBody>
          <a:bodyPr spcFirstLastPara="1" wrap="square" lIns="91425" tIns="91425" rIns="91425" bIns="91425" anchor="t" anchorCtr="0">
            <a:noAutofit/>
          </a:bodyPr>
          <a:lstStyle/>
          <a:p>
            <a:pPr marL="0" lvl="0" indent="0">
              <a:spcAft>
                <a:spcPts val="1600"/>
              </a:spcAft>
              <a:buNone/>
            </a:pPr>
            <a:endParaRPr lang="en-US" sz="2800" dirty="0"/>
          </a:p>
          <a:p>
            <a:pPr marL="0" lvl="0" indent="0">
              <a:spcAft>
                <a:spcPts val="1600"/>
              </a:spcAft>
              <a:buNone/>
            </a:pPr>
            <a:r>
              <a:rPr lang="en-US" sz="2800" dirty="0"/>
              <a:t>The intention (Accompanying intentions) rather than the work (work result)</a:t>
            </a:r>
          </a:p>
          <a:p>
            <a:pPr marL="0" lvl="0" indent="0">
              <a:spcAft>
                <a:spcPts val="1600"/>
              </a:spcAft>
              <a:buNone/>
            </a:pPr>
            <a:r>
              <a:rPr lang="en-US" sz="2800" dirty="0"/>
              <a:t>(Ali, 1998).</a:t>
            </a:r>
          </a:p>
          <a:p>
            <a:pPr marL="0" lvl="0" indent="0">
              <a:spcAft>
                <a:spcPts val="1600"/>
              </a:spcAft>
              <a:buNone/>
            </a:pPr>
            <a:endParaRPr lang="en-US" sz="2800" b="1" dirty="0"/>
          </a:p>
          <a:p>
            <a:pPr marL="0" lvl="0" indent="0">
              <a:spcAft>
                <a:spcPts val="1600"/>
              </a:spcAft>
              <a:buNone/>
            </a:pPr>
            <a:endParaRPr sz="2800" b="1" dirty="0"/>
          </a:p>
        </p:txBody>
      </p:sp>
      <p:pic>
        <p:nvPicPr>
          <p:cNvPr id="5122" name="Picture 2" descr="Hasil gambar untuk profil musli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5074" y="1944806"/>
            <a:ext cx="2624197" cy="26241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4627808"/>
      </p:ext>
    </p:extLst>
  </p:cSld>
  <p:clrMapOvr>
    <a:masterClrMapping/>
  </p:clrMapOvr>
</p:sld>
</file>

<file path=ppt/theme/theme1.xml><?xml version="1.0" encoding="utf-8"?>
<a:theme xmlns:a="http://schemas.openxmlformats.org/drawingml/2006/main" name="Vapor Trail">
  <a:themeElements>
    <a:clrScheme name="Vapor Trail">
      <a:dk1>
        <a:sysClr val="windowText" lastClr="FFFFFF"/>
      </a:dk1>
      <a:lt1>
        <a:sysClr val="window" lastClr="1C1F21"/>
      </a:lt1>
      <a:dk2>
        <a:srgbClr val="454545"/>
      </a:dk2>
      <a:lt2>
        <a:srgbClr val="DADADA"/>
      </a:lt2>
      <a:accent1>
        <a:srgbClr val="01D17D"/>
      </a:accent1>
      <a:accent2>
        <a:srgbClr val="84C72A"/>
      </a:accent2>
      <a:accent3>
        <a:srgbClr val="E1D126"/>
      </a:accent3>
      <a:accent4>
        <a:srgbClr val="E29932"/>
      </a:accent4>
      <a:accent5>
        <a:srgbClr val="E56526"/>
      </a:accent5>
      <a:accent6>
        <a:srgbClr val="D63731"/>
      </a:accent6>
      <a:hlink>
        <a:srgbClr val="35FA7F"/>
      </a:hlink>
      <a:folHlink>
        <a:srgbClr val="BAFC85"/>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2B2A868B-6BC2-4B3E-98B9-1258F41035DE}"/>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TM04033937[[fn=Vapor Trail]]</Template>
  <TotalTime>861</TotalTime>
  <Words>1213</Words>
  <Application>Microsoft Office PowerPoint</Application>
  <PresentationFormat>On-screen Show (16:9)</PresentationFormat>
  <Paragraphs>106</Paragraphs>
  <Slides>21</Slides>
  <Notes>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Century Gothic</vt:lpstr>
      <vt:lpstr>Wingdings</vt:lpstr>
      <vt:lpstr>Arial Narrow</vt:lpstr>
      <vt:lpstr>ＭＳ Ｐゴシック</vt:lpstr>
      <vt:lpstr>Source Code Pro</vt:lpstr>
      <vt:lpstr>Arial</vt:lpstr>
      <vt:lpstr>Abadi</vt:lpstr>
      <vt:lpstr>Vapor Trail</vt:lpstr>
      <vt:lpstr>ISLAMIC VALUE AND PRINCIPLE IN ORGANIZATION</vt:lpstr>
      <vt:lpstr>The current Facts</vt:lpstr>
      <vt:lpstr>The current Facts</vt:lpstr>
      <vt:lpstr>Islamic Value in Organization </vt:lpstr>
      <vt:lpstr>Three attributes in Islamic </vt:lpstr>
      <vt:lpstr>The power of al quran and hadist</vt:lpstr>
      <vt:lpstr>By Learning organizational behavior in Islamic persperctive:</vt:lpstr>
      <vt:lpstr>The Islamic PRINCIPLE OF ORGANIZATION regards to:</vt:lpstr>
      <vt:lpstr>The Islamic PRINCIPLE OF ORGANIZATION regards to:`</vt:lpstr>
      <vt:lpstr>The Islamic PRINCIPLE OF ORGANIZATION regards to:</vt:lpstr>
      <vt:lpstr>The Islamic PRINCIPLE OF ORGANIZATION regards to:</vt:lpstr>
      <vt:lpstr>Islamic Approach to Organization</vt:lpstr>
      <vt:lpstr>Islamic Approach to Organization</vt:lpstr>
      <vt:lpstr>The Islamic work ethic regards to:</vt:lpstr>
      <vt:lpstr>Define  “Organizational Behavior” (OB)</vt:lpstr>
      <vt:lpstr>Show the Value to  OB of Systematic Study  .</vt:lpstr>
      <vt:lpstr>Three Levels of Analysis in  This Book’s OB Model </vt:lpstr>
      <vt:lpstr>Implications for Managers</vt:lpstr>
      <vt:lpstr>Implications for Managers</vt:lpstr>
      <vt:lpstr>Research Finding Ali et al. (2013); Zaman et al. (2012); Alhyasat (2012), Yousef (2000).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ISLAMIC WORK ETHICS</dc:title>
  <dc:creator>Muthia Pramesti</dc:creator>
  <cp:lastModifiedBy>Muthia Pramesti</cp:lastModifiedBy>
  <cp:revision>43</cp:revision>
  <dcterms:modified xsi:type="dcterms:W3CDTF">2024-02-07T03:02:18Z</dcterms:modified>
</cp:coreProperties>
</file>